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9" r:id="rId3"/>
    <p:sldId id="355" r:id="rId4"/>
    <p:sldId id="362" r:id="rId5"/>
    <p:sldId id="368" r:id="rId6"/>
    <p:sldId id="287" r:id="rId7"/>
    <p:sldId id="373" r:id="rId8"/>
    <p:sldId id="364" r:id="rId9"/>
    <p:sldId id="366" r:id="rId10"/>
    <p:sldId id="371" r:id="rId11"/>
    <p:sldId id="372" r:id="rId12"/>
    <p:sldId id="354" r:id="rId13"/>
    <p:sldId id="349" r:id="rId14"/>
    <p:sldId id="353" r:id="rId15"/>
    <p:sldId id="358" r:id="rId16"/>
    <p:sldId id="370" r:id="rId17"/>
    <p:sldId id="359" r:id="rId18"/>
    <p:sldId id="36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5F4D665-5B55-4683-97E3-6F4BF69E382C}">
          <p14:sldIdLst>
            <p14:sldId id="258"/>
            <p14:sldId id="259"/>
            <p14:sldId id="355"/>
            <p14:sldId id="362"/>
            <p14:sldId id="368"/>
            <p14:sldId id="287"/>
            <p14:sldId id="373"/>
            <p14:sldId id="364"/>
            <p14:sldId id="366"/>
            <p14:sldId id="371"/>
            <p14:sldId id="372"/>
            <p14:sldId id="354"/>
            <p14:sldId id="349"/>
            <p14:sldId id="353"/>
            <p14:sldId id="358"/>
            <p14:sldId id="370"/>
            <p14:sldId id="359"/>
            <p14:sldId id="3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4CA2111-11C2-483C-9144-4E6E050C3107}" type="datetimeFigureOut">
              <a:rPr lang="en-US" smtClean="0"/>
              <a:t>10/5/2020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3A37739-6938-4001-BF00-E4E4BE2C2DC9}" type="slidenum">
              <a:rPr lang="en-US" smtClean="0"/>
              <a:t>‹#›</a:t>
            </a:fld>
            <a:endParaRPr lang="en-US"/>
          </a:p>
        </p:txBody>
      </p:sp>
    </p:spTree>
    <p:extLst>
      <p:ext uri="{BB962C8B-B14F-4D97-AF65-F5344CB8AC3E}">
        <p14:creationId xmlns:p14="http://schemas.microsoft.com/office/powerpoint/2010/main" val="3654981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A37739-6938-4001-BF00-E4E4BE2C2DC9}" type="slidenum">
              <a:rPr lang="en-US" smtClean="0"/>
              <a:t>1</a:t>
            </a:fld>
            <a:endParaRPr lang="en-US"/>
          </a:p>
        </p:txBody>
      </p:sp>
    </p:spTree>
    <p:extLst>
      <p:ext uri="{BB962C8B-B14F-4D97-AF65-F5344CB8AC3E}">
        <p14:creationId xmlns:p14="http://schemas.microsoft.com/office/powerpoint/2010/main" val="4038771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12</a:t>
            </a:fld>
            <a:endParaRPr lang="en-US"/>
          </a:p>
        </p:txBody>
      </p:sp>
    </p:spTree>
    <p:extLst>
      <p:ext uri="{BB962C8B-B14F-4D97-AF65-F5344CB8AC3E}">
        <p14:creationId xmlns:p14="http://schemas.microsoft.com/office/powerpoint/2010/main" val="2549972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13</a:t>
            </a:fld>
            <a:endParaRPr lang="en-US"/>
          </a:p>
        </p:txBody>
      </p:sp>
    </p:spTree>
    <p:extLst>
      <p:ext uri="{BB962C8B-B14F-4D97-AF65-F5344CB8AC3E}">
        <p14:creationId xmlns:p14="http://schemas.microsoft.com/office/powerpoint/2010/main" val="1130214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14</a:t>
            </a:fld>
            <a:endParaRPr lang="en-US"/>
          </a:p>
        </p:txBody>
      </p:sp>
    </p:spTree>
    <p:extLst>
      <p:ext uri="{BB962C8B-B14F-4D97-AF65-F5344CB8AC3E}">
        <p14:creationId xmlns:p14="http://schemas.microsoft.com/office/powerpoint/2010/main" val="40028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37739-6938-4001-BF00-E4E4BE2C2DC9}" type="slidenum">
              <a:rPr lang="en-US" smtClean="0"/>
              <a:t>2</a:t>
            </a:fld>
            <a:endParaRPr lang="en-US"/>
          </a:p>
        </p:txBody>
      </p:sp>
    </p:spTree>
    <p:extLst>
      <p:ext uri="{BB962C8B-B14F-4D97-AF65-F5344CB8AC3E}">
        <p14:creationId xmlns:p14="http://schemas.microsoft.com/office/powerpoint/2010/main" val="670300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3</a:t>
            </a:fld>
            <a:endParaRPr lang="en-US"/>
          </a:p>
        </p:txBody>
      </p:sp>
    </p:spTree>
    <p:extLst>
      <p:ext uri="{BB962C8B-B14F-4D97-AF65-F5344CB8AC3E}">
        <p14:creationId xmlns:p14="http://schemas.microsoft.com/office/powerpoint/2010/main" val="3100631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4</a:t>
            </a:fld>
            <a:endParaRPr lang="en-US"/>
          </a:p>
        </p:txBody>
      </p:sp>
    </p:spTree>
    <p:extLst>
      <p:ext uri="{BB962C8B-B14F-4D97-AF65-F5344CB8AC3E}">
        <p14:creationId xmlns:p14="http://schemas.microsoft.com/office/powerpoint/2010/main" val="3811840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5</a:t>
            </a:fld>
            <a:endParaRPr lang="en-US"/>
          </a:p>
        </p:txBody>
      </p:sp>
    </p:spTree>
    <p:extLst>
      <p:ext uri="{BB962C8B-B14F-4D97-AF65-F5344CB8AC3E}">
        <p14:creationId xmlns:p14="http://schemas.microsoft.com/office/powerpoint/2010/main" val="2250296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1220788" y="708025"/>
            <a:ext cx="4725987" cy="3544888"/>
          </a:xfrm>
          <a:ln cap="flat"/>
        </p:spPr>
      </p:sp>
      <p:sp>
        <p:nvSpPr>
          <p:cNvPr id="5123" name="Rectangle 3"/>
          <p:cNvSpPr>
            <a:spLocks noGrp="1" noChangeArrowheads="1"/>
          </p:cNvSpPr>
          <p:nvPr>
            <p:ph type="body" idx="1"/>
          </p:nvPr>
        </p:nvSpPr>
        <p:spPr>
          <a:noFill/>
        </p:spPr>
        <p:txBody>
          <a:bodyPr/>
          <a:lstStyle/>
          <a:p>
            <a:r>
              <a:rPr lang="en-US" dirty="0"/>
              <a:t>Phil</a:t>
            </a:r>
          </a:p>
        </p:txBody>
      </p:sp>
    </p:spTree>
    <p:extLst>
      <p:ext uri="{BB962C8B-B14F-4D97-AF65-F5344CB8AC3E}">
        <p14:creationId xmlns:p14="http://schemas.microsoft.com/office/powerpoint/2010/main" val="2098640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7</a:t>
            </a:fld>
            <a:endParaRPr lang="en-US"/>
          </a:p>
        </p:txBody>
      </p:sp>
    </p:spTree>
    <p:extLst>
      <p:ext uri="{BB962C8B-B14F-4D97-AF65-F5344CB8AC3E}">
        <p14:creationId xmlns:p14="http://schemas.microsoft.com/office/powerpoint/2010/main" val="2051789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8</a:t>
            </a:fld>
            <a:endParaRPr lang="en-US"/>
          </a:p>
        </p:txBody>
      </p:sp>
    </p:spTree>
    <p:extLst>
      <p:ext uri="{BB962C8B-B14F-4D97-AF65-F5344CB8AC3E}">
        <p14:creationId xmlns:p14="http://schemas.microsoft.com/office/powerpoint/2010/main" val="507414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located on the 5</a:t>
            </a:r>
            <a:r>
              <a:rPr lang="en-US" baseline="30000" dirty="0"/>
              <a:t>th</a:t>
            </a:r>
            <a:r>
              <a:rPr lang="en-US" dirty="0"/>
              <a:t> and 6</a:t>
            </a:r>
            <a:r>
              <a:rPr lang="en-US" baseline="30000" dirty="0"/>
              <a:t>th</a:t>
            </a:r>
            <a:r>
              <a:rPr lang="en-US" dirty="0"/>
              <a:t> floors. </a:t>
            </a:r>
          </a:p>
        </p:txBody>
      </p:sp>
      <p:sp>
        <p:nvSpPr>
          <p:cNvPr id="4" name="Slide Number Placeholder 3"/>
          <p:cNvSpPr>
            <a:spLocks noGrp="1"/>
          </p:cNvSpPr>
          <p:nvPr>
            <p:ph type="sldNum" sz="quarter" idx="10"/>
          </p:nvPr>
        </p:nvSpPr>
        <p:spPr/>
        <p:txBody>
          <a:bodyPr/>
          <a:lstStyle/>
          <a:p>
            <a:fld id="{03A37739-6938-4001-BF00-E4E4BE2C2DC9}" type="slidenum">
              <a:rPr lang="en-US" smtClean="0"/>
              <a:t>9</a:t>
            </a:fld>
            <a:endParaRPr lang="en-US"/>
          </a:p>
        </p:txBody>
      </p:sp>
    </p:spTree>
    <p:extLst>
      <p:ext uri="{BB962C8B-B14F-4D97-AF65-F5344CB8AC3E}">
        <p14:creationId xmlns:p14="http://schemas.microsoft.com/office/powerpoint/2010/main" val="192328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5E3B55-30E3-40FA-9F75-FDD0754AA57A}"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84989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E3B55-30E3-40FA-9F75-FDD0754AA57A}"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426829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E3B55-30E3-40FA-9F75-FDD0754AA57A}"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211649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E3B55-30E3-40FA-9F75-FDD0754AA57A}"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35394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E3B55-30E3-40FA-9F75-FDD0754AA57A}"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201980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5E3B55-30E3-40FA-9F75-FDD0754AA57A}"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366360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5E3B55-30E3-40FA-9F75-FDD0754AA57A}" type="datetimeFigureOut">
              <a:rPr lang="en-US" smtClean="0"/>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69909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5E3B55-30E3-40FA-9F75-FDD0754AA57A}" type="datetimeFigureOut">
              <a:rPr lang="en-US" smtClean="0"/>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140849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E3B55-30E3-40FA-9F75-FDD0754AA57A}" type="datetimeFigureOut">
              <a:rPr lang="en-US" smtClean="0"/>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183560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5E3B55-30E3-40FA-9F75-FDD0754AA57A}"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354401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5E3B55-30E3-40FA-9F75-FDD0754AA57A}"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67128-6BDF-4346-8A5F-1B7A2D91CD06}" type="slidenum">
              <a:rPr lang="en-US" smtClean="0"/>
              <a:t>‹#›</a:t>
            </a:fld>
            <a:endParaRPr lang="en-US"/>
          </a:p>
        </p:txBody>
      </p:sp>
    </p:spTree>
    <p:extLst>
      <p:ext uri="{BB962C8B-B14F-4D97-AF65-F5344CB8AC3E}">
        <p14:creationId xmlns:p14="http://schemas.microsoft.com/office/powerpoint/2010/main" val="208378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E3B55-30E3-40FA-9F75-FDD0754AA57A}" type="datetimeFigureOut">
              <a:rPr lang="en-US" smtClean="0"/>
              <a:t>10/5/2020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67128-6BDF-4346-8A5F-1B7A2D91CD06}" type="slidenum">
              <a:rPr lang="en-US" smtClean="0"/>
              <a:t>‹#›</a:t>
            </a:fld>
            <a:endParaRPr lang="en-US"/>
          </a:p>
        </p:txBody>
      </p:sp>
    </p:spTree>
    <p:extLst>
      <p:ext uri="{BB962C8B-B14F-4D97-AF65-F5344CB8AC3E}">
        <p14:creationId xmlns:p14="http://schemas.microsoft.com/office/powerpoint/2010/main" val="116037945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david.pawlisch@wisconsin.gov" TargetMode="External"/><Relationship Id="rId2" Type="http://schemas.openxmlformats.org/officeDocument/2006/relationships/hyperlink" Target="mailto:mark.staff@wisconsin.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atMod val="300000"/>
              </a:schemeClr>
            </a:gs>
            <a:gs pos="48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9994169-28AA-4A31-A497-9081061934B4}"/>
              </a:ext>
            </a:extLst>
          </p:cNvPr>
          <p:cNvSpPr txBox="1"/>
          <p:nvPr/>
        </p:nvSpPr>
        <p:spPr>
          <a:xfrm>
            <a:off x="12700" y="-30933"/>
            <a:ext cx="9118600" cy="2362200"/>
          </a:xfrm>
          <a:prstGeom prst="rect">
            <a:avLst/>
          </a:prstGeom>
          <a:solidFill>
            <a:schemeClr val="tx1"/>
          </a:solidFill>
          <a:effectLst>
            <a:glow rad="101600">
              <a:schemeClr val="accent6">
                <a:satMod val="175000"/>
                <a:alpha val="40000"/>
              </a:schemeClr>
            </a:glow>
            <a:innerShdw blurRad="114300">
              <a:prstClr val="black"/>
            </a:innerShdw>
          </a:effectLst>
        </p:spPr>
        <p:txBody>
          <a:bodyPr wrap="square" rtlCol="0">
            <a:spAutoFit/>
          </a:bodyPr>
          <a:lstStyle/>
          <a:p>
            <a:endParaRPr lang="en-US" dirty="0"/>
          </a:p>
        </p:txBody>
      </p:sp>
      <p:sp>
        <p:nvSpPr>
          <p:cNvPr id="2" name="Title 1"/>
          <p:cNvSpPr>
            <a:spLocks noGrp="1"/>
          </p:cNvSpPr>
          <p:nvPr>
            <p:ph type="ctrTitle"/>
          </p:nvPr>
        </p:nvSpPr>
        <p:spPr>
          <a:xfrm>
            <a:off x="1066800" y="914400"/>
            <a:ext cx="7315200" cy="1447800"/>
          </a:xfrm>
        </p:spPr>
        <p:txBody>
          <a:bodyPr>
            <a:noAutofit/>
          </a:bodyPr>
          <a:lstStyle/>
          <a:p>
            <a:br>
              <a:rPr lang="en-US" sz="2600" dirty="0"/>
            </a:br>
            <a:br>
              <a:rPr lang="en-US" sz="2600" dirty="0"/>
            </a:br>
            <a:r>
              <a:rPr lang="en-US" sz="2800" b="1" dirty="0">
                <a:solidFill>
                  <a:srgbClr val="002060"/>
                </a:solidFill>
              </a:rPr>
              <a:t>Wisconsin Department of Administration</a:t>
            </a:r>
            <a:br>
              <a:rPr lang="en-US" b="1" dirty="0">
                <a:solidFill>
                  <a:srgbClr val="FF0000"/>
                </a:solidFill>
              </a:rPr>
            </a:br>
            <a:endParaRPr lang="en-US" dirty="0">
              <a:latin typeface="+mn-lt"/>
            </a:endParaRPr>
          </a:p>
        </p:txBody>
      </p:sp>
      <p:sp>
        <p:nvSpPr>
          <p:cNvPr id="4" name="TextBox 3"/>
          <p:cNvSpPr txBox="1"/>
          <p:nvPr/>
        </p:nvSpPr>
        <p:spPr>
          <a:xfrm>
            <a:off x="2593513" y="5791200"/>
            <a:ext cx="6525087" cy="984885"/>
          </a:xfrm>
          <a:prstGeom prst="rect">
            <a:avLst/>
          </a:prstGeom>
          <a:noFill/>
        </p:spPr>
        <p:txBody>
          <a:bodyPr wrap="square" rtlCol="0">
            <a:spAutoFit/>
          </a:bodyPr>
          <a:lstStyle/>
          <a:p>
            <a:pPr algn="r"/>
            <a:r>
              <a:rPr lang="en-US" sz="2000" b="1" dirty="0"/>
              <a:t>David Pawlisch, Bureau Director</a:t>
            </a:r>
          </a:p>
          <a:p>
            <a:pPr algn="r"/>
            <a:r>
              <a:rPr lang="en-US" sz="2000" b="1" dirty="0"/>
              <a:t>Mark Staff, Section Chief </a:t>
            </a:r>
          </a:p>
          <a:p>
            <a:endParaRPr lang="en-US" b="1" dirty="0"/>
          </a:p>
        </p:txBody>
      </p:sp>
      <p:sp>
        <p:nvSpPr>
          <p:cNvPr id="7" name="TextBox 6">
            <a:extLst>
              <a:ext uri="{FF2B5EF4-FFF2-40B4-BE49-F238E27FC236}">
                <a16:creationId xmlns:a16="http://schemas.microsoft.com/office/drawing/2014/main" id="{8CA2D969-39CB-4759-82C2-9E3EB579679F}"/>
              </a:ext>
            </a:extLst>
          </p:cNvPr>
          <p:cNvSpPr txBox="1"/>
          <p:nvPr/>
        </p:nvSpPr>
        <p:spPr>
          <a:xfrm>
            <a:off x="1161861" y="2209800"/>
            <a:ext cx="7315200" cy="2185214"/>
          </a:xfrm>
          <a:prstGeom prst="rect">
            <a:avLst/>
          </a:prstGeom>
          <a:noFill/>
        </p:spPr>
        <p:txBody>
          <a:bodyPr wrap="square" rtlCol="0">
            <a:spAutoFit/>
          </a:bodyPr>
          <a:lstStyle/>
          <a:p>
            <a:pPr algn="ctr"/>
            <a:endParaRPr lang="en-US" sz="1600" b="1" dirty="0"/>
          </a:p>
          <a:p>
            <a:pPr algn="ctr"/>
            <a:r>
              <a:rPr lang="en-US" sz="2800" b="1" dirty="0">
                <a:solidFill>
                  <a:srgbClr val="FFC000"/>
                </a:solidFill>
              </a:rPr>
              <a:t>Division of Energy, Housing and Community Resources</a:t>
            </a:r>
          </a:p>
          <a:p>
            <a:pPr algn="ctr"/>
            <a:endParaRPr lang="en-US" sz="3200" b="1" dirty="0"/>
          </a:p>
          <a:p>
            <a:pPr algn="ctr"/>
            <a:r>
              <a:rPr lang="en-US" sz="3200" b="1" dirty="0"/>
              <a:t>CDBG – CV Program Announcement</a:t>
            </a:r>
          </a:p>
        </p:txBody>
      </p:sp>
      <p:pic>
        <p:nvPicPr>
          <p:cNvPr id="8" name="Picture 7" descr="DOA_LOGO_2017_Blue">
            <a:extLst>
              <a:ext uri="{FF2B5EF4-FFF2-40B4-BE49-F238E27FC236}">
                <a16:creationId xmlns:a16="http://schemas.microsoft.com/office/drawing/2014/main" id="{1583E229-B610-4BDB-96F3-5D19F730AB3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81915"/>
            <a:ext cx="1146810" cy="1295400"/>
          </a:xfrm>
          <a:prstGeom prst="rect">
            <a:avLst/>
          </a:prstGeom>
          <a:noFill/>
          <a:ln>
            <a:noFill/>
          </a:ln>
        </p:spPr>
      </p:pic>
    </p:spTree>
    <p:extLst>
      <p:ext uri="{BB962C8B-B14F-4D97-AF65-F5344CB8AC3E}">
        <p14:creationId xmlns:p14="http://schemas.microsoft.com/office/powerpoint/2010/main" val="25056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54AE-CFF1-4E5C-A5CD-933DA24BC2A9}"/>
              </a:ext>
            </a:extLst>
          </p:cNvPr>
          <p:cNvSpPr>
            <a:spLocks noGrp="1"/>
          </p:cNvSpPr>
          <p:nvPr>
            <p:ph type="title"/>
          </p:nvPr>
        </p:nvSpPr>
        <p:spPr/>
        <p:txBody>
          <a:bodyPr/>
          <a:lstStyle/>
          <a:p>
            <a:r>
              <a:rPr lang="en-US" dirty="0"/>
              <a:t>CDBG CV Intent to Apply (ITA)</a:t>
            </a:r>
          </a:p>
        </p:txBody>
      </p:sp>
      <p:sp>
        <p:nvSpPr>
          <p:cNvPr id="5" name="Content Placeholder 4">
            <a:extLst>
              <a:ext uri="{FF2B5EF4-FFF2-40B4-BE49-F238E27FC236}">
                <a16:creationId xmlns:a16="http://schemas.microsoft.com/office/drawing/2014/main" id="{70C416BB-025F-453C-8932-6712794D7853}"/>
              </a:ext>
            </a:extLst>
          </p:cNvPr>
          <p:cNvSpPr>
            <a:spLocks noGrp="1"/>
          </p:cNvSpPr>
          <p:nvPr>
            <p:ph idx="1"/>
          </p:nvPr>
        </p:nvSpPr>
        <p:spPr/>
        <p:txBody>
          <a:bodyPr/>
          <a:lstStyle/>
          <a:p>
            <a:r>
              <a:rPr lang="en-US" b="1" dirty="0"/>
              <a:t>Applicant Information </a:t>
            </a:r>
            <a:r>
              <a:rPr lang="en-US" dirty="0"/>
              <a:t>– UGLG Name, Address, Contact Person Name, Email and Phone Number, Region</a:t>
            </a:r>
          </a:p>
          <a:p>
            <a:endParaRPr lang="en-US" dirty="0"/>
          </a:p>
          <a:p>
            <a:r>
              <a:rPr lang="en-US" b="1" dirty="0"/>
              <a:t>Project Area/National Objective </a:t>
            </a:r>
            <a:r>
              <a:rPr lang="en-US" dirty="0"/>
              <a:t>– describe geographic service area, number of people to be assisted, National Objective and how you will meet it.</a:t>
            </a:r>
          </a:p>
        </p:txBody>
      </p:sp>
    </p:spTree>
    <p:extLst>
      <p:ext uri="{BB962C8B-B14F-4D97-AF65-F5344CB8AC3E}">
        <p14:creationId xmlns:p14="http://schemas.microsoft.com/office/powerpoint/2010/main" val="419933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768E-0252-4DEC-AAF2-AD0107DC237E}"/>
              </a:ext>
            </a:extLst>
          </p:cNvPr>
          <p:cNvSpPr>
            <a:spLocks noGrp="1"/>
          </p:cNvSpPr>
          <p:nvPr>
            <p:ph type="title"/>
          </p:nvPr>
        </p:nvSpPr>
        <p:spPr/>
        <p:txBody>
          <a:bodyPr>
            <a:normAutofit fontScale="90000"/>
          </a:bodyPr>
          <a:lstStyle/>
          <a:p>
            <a:r>
              <a:rPr lang="en-US" dirty="0"/>
              <a:t>CDBG CV Intent to Apply (ITA) </a:t>
            </a:r>
            <a:r>
              <a:rPr lang="en-US" dirty="0" err="1"/>
              <a:t>con’t</a:t>
            </a:r>
            <a:r>
              <a:rPr lang="en-US" dirty="0"/>
              <a:t>.</a:t>
            </a:r>
          </a:p>
        </p:txBody>
      </p:sp>
      <p:sp>
        <p:nvSpPr>
          <p:cNvPr id="5" name="Content Placeholder 4">
            <a:extLst>
              <a:ext uri="{FF2B5EF4-FFF2-40B4-BE49-F238E27FC236}">
                <a16:creationId xmlns:a16="http://schemas.microsoft.com/office/drawing/2014/main" id="{2CA7E9D1-B2AC-43FA-806C-F63CD69A353C}"/>
              </a:ext>
            </a:extLst>
          </p:cNvPr>
          <p:cNvSpPr>
            <a:spLocks noGrp="1"/>
          </p:cNvSpPr>
          <p:nvPr>
            <p:ph idx="1"/>
          </p:nvPr>
        </p:nvSpPr>
        <p:spPr/>
        <p:txBody>
          <a:bodyPr>
            <a:normAutofit lnSpcReduction="10000"/>
          </a:bodyPr>
          <a:lstStyle/>
          <a:p>
            <a:r>
              <a:rPr lang="en-US" b="1" dirty="0"/>
              <a:t>Proposed Activity </a:t>
            </a:r>
            <a:r>
              <a:rPr lang="en-US" dirty="0"/>
              <a:t>– describe funded activity and how it prevents, prepares for or responds  to coronavirus. Identify who will administer project/program. Status of partnerships to deliver program.</a:t>
            </a:r>
          </a:p>
          <a:p>
            <a:r>
              <a:rPr lang="en-US" b="1" dirty="0"/>
              <a:t>Budget </a:t>
            </a:r>
            <a:r>
              <a:rPr lang="en-US" dirty="0"/>
              <a:t>– No match required. If match is needed is it secured? How will you protect against duplication of benefits?</a:t>
            </a:r>
          </a:p>
          <a:p>
            <a:r>
              <a:rPr lang="en-US" b="1" dirty="0"/>
              <a:t>Timeline</a:t>
            </a:r>
            <a:r>
              <a:rPr lang="en-US" dirty="0"/>
              <a:t> to Implement</a:t>
            </a:r>
          </a:p>
        </p:txBody>
      </p:sp>
    </p:spTree>
    <p:extLst>
      <p:ext uri="{BB962C8B-B14F-4D97-AF65-F5344CB8AC3E}">
        <p14:creationId xmlns:p14="http://schemas.microsoft.com/office/powerpoint/2010/main" val="3904605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Application Process  </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fontScale="77500" lnSpcReduction="20000"/>
          </a:bodyPr>
          <a:lstStyle/>
          <a:p>
            <a:pPr marL="0" indent="0">
              <a:buNone/>
            </a:pPr>
            <a:r>
              <a:rPr lang="en-US" b="1" dirty="0">
                <a:solidFill>
                  <a:srgbClr val="FFFF00"/>
                </a:solidFill>
              </a:rPr>
              <a:t>How will this work? </a:t>
            </a:r>
          </a:p>
          <a:p>
            <a:pPr marL="0" indent="0">
              <a:buNone/>
            </a:pPr>
            <a:endParaRPr lang="en-US" sz="2000" dirty="0"/>
          </a:p>
          <a:p>
            <a:r>
              <a:rPr lang="en-US" sz="2400" dirty="0"/>
              <a:t>UGLG’s wishing to apply must complete and submit an Intent to Apply Form (ITA). ITA’s will identify the applicant, proposed use of funds, readiness to implement, and delivery strategy for the project or program.</a:t>
            </a:r>
          </a:p>
          <a:p>
            <a:endParaRPr lang="en-US" sz="2400" dirty="0"/>
          </a:p>
          <a:p>
            <a:r>
              <a:rPr lang="en-US" sz="2400" dirty="0"/>
              <a:t>DEHCR will score each ITA and rank them against ITA’s submitted from </a:t>
            </a:r>
            <a:r>
              <a:rPr lang="en-US" sz="2400"/>
              <a:t>the Region </a:t>
            </a:r>
            <a:r>
              <a:rPr lang="en-US" sz="2400" dirty="0"/>
              <a:t>within which they reside.</a:t>
            </a:r>
          </a:p>
          <a:p>
            <a:endParaRPr lang="en-US" sz="2400" dirty="0"/>
          </a:p>
          <a:p>
            <a:r>
              <a:rPr lang="en-US" sz="2400" dirty="0"/>
              <a:t>ITA’s will be scored using these criteria;</a:t>
            </a:r>
          </a:p>
          <a:p>
            <a:pPr lvl="1"/>
            <a:r>
              <a:rPr lang="en-US" sz="2000" dirty="0"/>
              <a:t>Delivery Strategy of Program(30pts possible)</a:t>
            </a:r>
          </a:p>
          <a:p>
            <a:pPr lvl="2"/>
            <a:r>
              <a:rPr lang="en-US" sz="1600" dirty="0"/>
              <a:t>Are Partnerships in place to deliver program or complete project</a:t>
            </a:r>
          </a:p>
          <a:p>
            <a:pPr lvl="2"/>
            <a:r>
              <a:rPr lang="en-US" sz="1600" dirty="0"/>
              <a:t>Regional collaboration encouraged, county or regional level</a:t>
            </a:r>
          </a:p>
          <a:p>
            <a:pPr lvl="2"/>
            <a:r>
              <a:rPr lang="en-US" sz="1600" dirty="0"/>
              <a:t>Larger projects with positive impact</a:t>
            </a:r>
          </a:p>
          <a:p>
            <a:pPr lvl="1"/>
            <a:r>
              <a:rPr lang="en-US" sz="2000" dirty="0"/>
              <a:t>Readiness to Implement(25pts. possible)</a:t>
            </a:r>
          </a:p>
          <a:p>
            <a:pPr lvl="2"/>
            <a:r>
              <a:rPr lang="en-US" sz="1600" dirty="0"/>
              <a:t>Do programs exist, activities possibly complete, well detailed</a:t>
            </a:r>
          </a:p>
          <a:p>
            <a:pPr lvl="1"/>
            <a:r>
              <a:rPr lang="en-US" sz="2100" dirty="0"/>
              <a:t>Distress Factors (45pts. Possible)</a:t>
            </a:r>
          </a:p>
          <a:p>
            <a:pPr lvl="2"/>
            <a:r>
              <a:rPr lang="en-US" sz="1600" dirty="0"/>
              <a:t>Unemployment Rate, COVID cases within the county, county median household income</a:t>
            </a:r>
            <a:r>
              <a:rPr lang="en-US" sz="1200" dirty="0"/>
              <a:t>	</a:t>
            </a:r>
          </a:p>
          <a:p>
            <a:pPr lvl="2"/>
            <a:endParaRPr lang="en-US" sz="2400" dirty="0"/>
          </a:p>
          <a:p>
            <a:r>
              <a:rPr lang="en-US" sz="2400" dirty="0"/>
              <a:t>Applicants will be ranked against other applications within their respective Region.</a:t>
            </a:r>
          </a:p>
          <a:p>
            <a:pPr marL="0" lvl="1" indent="0">
              <a:buNone/>
            </a:pPr>
            <a:endParaRPr lang="en-US" dirty="0"/>
          </a:p>
          <a:p>
            <a:pPr marL="0" lvl="1" indent="0">
              <a:buNone/>
            </a:pPr>
            <a:endParaRPr lang="en-US"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358297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80000"/>
                <a:satMod val="300000"/>
              </a:schemeClr>
            </a:gs>
            <a:gs pos="47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CDBG-CV Program   </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a:bodyPr>
          <a:lstStyle/>
          <a:p>
            <a:pPr marL="0" indent="0">
              <a:buNone/>
            </a:pPr>
            <a:r>
              <a:rPr lang="en-US" sz="2800" b="1" dirty="0">
                <a:solidFill>
                  <a:srgbClr val="FFFF00"/>
                </a:solidFill>
              </a:rPr>
              <a:t>How will this work? </a:t>
            </a:r>
          </a:p>
          <a:p>
            <a:pPr marL="0" indent="0">
              <a:buNone/>
            </a:pPr>
            <a:endParaRPr lang="en-US" sz="2000" dirty="0"/>
          </a:p>
          <a:p>
            <a:r>
              <a:rPr lang="en-US" sz="2200" dirty="0"/>
              <a:t>DEHCR will invite final applications to be submitted from the highest ranking applicants from each Region until funds are exhausted for each region.</a:t>
            </a:r>
          </a:p>
          <a:p>
            <a:pPr marL="0" indent="0">
              <a:buNone/>
            </a:pPr>
            <a:endParaRPr lang="en-US" sz="2200" dirty="0"/>
          </a:p>
          <a:p>
            <a:r>
              <a:rPr lang="en-US" sz="2200" dirty="0"/>
              <a:t>UGLG’s receiving awards will enter into a grant agreement with DOA and initiate their program/project.</a:t>
            </a:r>
          </a:p>
          <a:p>
            <a:endParaRPr lang="en-US" sz="2200" dirty="0"/>
          </a:p>
          <a:p>
            <a:r>
              <a:rPr lang="en-US" sz="2200" dirty="0"/>
              <a:t>Performance period to complete programs/projects will be two years from application approval.</a:t>
            </a:r>
          </a:p>
          <a:p>
            <a:endParaRPr lang="en-US" sz="2200" dirty="0"/>
          </a:p>
          <a:p>
            <a:endParaRPr lang="en-US" sz="2200" dirty="0"/>
          </a:p>
          <a:p>
            <a:pPr marL="0" indent="0">
              <a:buNone/>
            </a:pPr>
            <a:endParaRPr lang="en-US" sz="2200"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519084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CDBG-CV Program Application Timeline</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a:bodyPr>
          <a:lstStyle/>
          <a:p>
            <a:pPr marL="0" indent="0">
              <a:buNone/>
            </a:pPr>
            <a:endParaRPr lang="en-US" sz="2000" dirty="0"/>
          </a:p>
          <a:p>
            <a:r>
              <a:rPr lang="en-US" sz="2200" dirty="0"/>
              <a:t>October 7, 2020 – Webinar Announcing CDBG CV Program.  Intent to Apply Form made available on the DEHCR webpage.</a:t>
            </a:r>
          </a:p>
          <a:p>
            <a:endParaRPr lang="en-US" sz="2200" dirty="0"/>
          </a:p>
          <a:p>
            <a:r>
              <a:rPr lang="en-US" sz="2200" dirty="0"/>
              <a:t>November 20, 2020 – Intent to Apply Forms due to DEHCR</a:t>
            </a:r>
          </a:p>
          <a:p>
            <a:pPr marL="0" indent="0">
              <a:buNone/>
            </a:pPr>
            <a:endParaRPr lang="en-US" sz="1000" dirty="0"/>
          </a:p>
          <a:p>
            <a:r>
              <a:rPr lang="en-US" sz="2200" dirty="0"/>
              <a:t>December 18, 2020 – DEHCR issues invitation to submit final CDBG CV Applications.</a:t>
            </a:r>
          </a:p>
          <a:p>
            <a:endParaRPr lang="en-US" sz="2200" dirty="0"/>
          </a:p>
          <a:p>
            <a:r>
              <a:rPr lang="en-US" sz="2200" dirty="0"/>
              <a:t>February 26, 2021 – CDBG CV application due to DEHCR.</a:t>
            </a:r>
          </a:p>
          <a:p>
            <a:endParaRPr lang="en-US" sz="2200" dirty="0"/>
          </a:p>
          <a:p>
            <a:r>
              <a:rPr lang="en-US" sz="2200" dirty="0"/>
              <a:t>March 26, 2021 – DEHCR announces awards and begins grant agreement development.</a:t>
            </a:r>
            <a:endParaRPr lang="en-US" sz="2400" dirty="0"/>
          </a:p>
          <a:p>
            <a:pPr marL="0" lvl="1" indent="0">
              <a:buNone/>
            </a:pPr>
            <a:endParaRPr lang="en-US"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2481018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C9293-B8EA-409D-95B1-F921DDCDCB22}"/>
              </a:ext>
            </a:extLst>
          </p:cNvPr>
          <p:cNvSpPr>
            <a:spLocks noGrp="1"/>
          </p:cNvSpPr>
          <p:nvPr>
            <p:ph type="title"/>
          </p:nvPr>
        </p:nvSpPr>
        <p:spPr/>
        <p:txBody>
          <a:bodyPr/>
          <a:lstStyle/>
          <a:p>
            <a:r>
              <a:rPr lang="en-US" dirty="0"/>
              <a:t>CDBG-CV Details</a:t>
            </a:r>
          </a:p>
        </p:txBody>
      </p:sp>
      <p:sp>
        <p:nvSpPr>
          <p:cNvPr id="3" name="Content Placeholder 2">
            <a:extLst>
              <a:ext uri="{FF2B5EF4-FFF2-40B4-BE49-F238E27FC236}">
                <a16:creationId xmlns:a16="http://schemas.microsoft.com/office/drawing/2014/main" id="{3A33DD4D-6CF2-46E9-8C10-946E4A0CA31B}"/>
              </a:ext>
            </a:extLst>
          </p:cNvPr>
          <p:cNvSpPr>
            <a:spLocks noGrp="1"/>
          </p:cNvSpPr>
          <p:nvPr>
            <p:ph idx="1"/>
          </p:nvPr>
        </p:nvSpPr>
        <p:spPr/>
        <p:txBody>
          <a:bodyPr>
            <a:normAutofit lnSpcReduction="10000"/>
          </a:bodyPr>
          <a:lstStyle/>
          <a:p>
            <a:r>
              <a:rPr lang="en-US" dirty="0"/>
              <a:t>Final CDBG CV application has the same “federal strings” as the public facilities and housing programs.</a:t>
            </a:r>
          </a:p>
          <a:p>
            <a:r>
              <a:rPr lang="en-US" dirty="0"/>
              <a:t>Grants over $150,000 require quarterly reporting.</a:t>
            </a:r>
          </a:p>
          <a:p>
            <a:r>
              <a:rPr lang="en-US" dirty="0"/>
              <a:t>No Public Services Cap.</a:t>
            </a:r>
          </a:p>
          <a:p>
            <a:r>
              <a:rPr lang="en-US" dirty="0"/>
              <a:t>LMI Job Creation Criteria – position wage rate compared to one person household income. No employee certifications required.</a:t>
            </a:r>
          </a:p>
          <a:p>
            <a:pPr marL="0" indent="0">
              <a:buNone/>
            </a:pPr>
            <a:endParaRPr lang="en-US" dirty="0"/>
          </a:p>
        </p:txBody>
      </p:sp>
    </p:spTree>
    <p:extLst>
      <p:ext uri="{BB962C8B-B14F-4D97-AF65-F5344CB8AC3E}">
        <p14:creationId xmlns:p14="http://schemas.microsoft.com/office/powerpoint/2010/main" val="1748369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C9293-B8EA-409D-95B1-F921DDCDCB22}"/>
              </a:ext>
            </a:extLst>
          </p:cNvPr>
          <p:cNvSpPr>
            <a:spLocks noGrp="1"/>
          </p:cNvSpPr>
          <p:nvPr>
            <p:ph type="title"/>
          </p:nvPr>
        </p:nvSpPr>
        <p:spPr/>
        <p:txBody>
          <a:bodyPr/>
          <a:lstStyle/>
          <a:p>
            <a:r>
              <a:rPr lang="en-US" dirty="0"/>
              <a:t>CDBG-CV Details</a:t>
            </a:r>
          </a:p>
        </p:txBody>
      </p:sp>
      <p:sp>
        <p:nvSpPr>
          <p:cNvPr id="3" name="Content Placeholder 2">
            <a:extLst>
              <a:ext uri="{FF2B5EF4-FFF2-40B4-BE49-F238E27FC236}">
                <a16:creationId xmlns:a16="http://schemas.microsoft.com/office/drawing/2014/main" id="{3A33DD4D-6CF2-46E9-8C10-946E4A0CA31B}"/>
              </a:ext>
            </a:extLst>
          </p:cNvPr>
          <p:cNvSpPr>
            <a:spLocks noGrp="1"/>
          </p:cNvSpPr>
          <p:nvPr>
            <p:ph idx="1"/>
          </p:nvPr>
        </p:nvSpPr>
        <p:spPr/>
        <p:txBody>
          <a:bodyPr>
            <a:normAutofit lnSpcReduction="10000"/>
          </a:bodyPr>
          <a:lstStyle/>
          <a:p>
            <a:r>
              <a:rPr lang="en-US" dirty="0"/>
              <a:t>Abbreviated Environmental Review for most projects/programs.</a:t>
            </a:r>
          </a:p>
          <a:p>
            <a:r>
              <a:rPr lang="en-US" dirty="0"/>
              <a:t>Duplication of Benefits, very important for business assistance, rental assistance, other public service programs.</a:t>
            </a:r>
          </a:p>
          <a:p>
            <a:r>
              <a:rPr lang="en-US" dirty="0"/>
              <a:t>Shortened Public Hearing Notification period – 5 days.</a:t>
            </a:r>
          </a:p>
          <a:p>
            <a:r>
              <a:rPr lang="en-US" dirty="0"/>
              <a:t>Cannot supplant or replace municipal expenditures.</a:t>
            </a:r>
          </a:p>
          <a:p>
            <a:pPr marL="0" indent="0">
              <a:buNone/>
            </a:pPr>
            <a:endParaRPr lang="en-US" dirty="0"/>
          </a:p>
        </p:txBody>
      </p:sp>
    </p:spTree>
    <p:extLst>
      <p:ext uri="{BB962C8B-B14F-4D97-AF65-F5344CB8AC3E}">
        <p14:creationId xmlns:p14="http://schemas.microsoft.com/office/powerpoint/2010/main" val="1048386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B9D6F-F372-4162-ADBB-53DAAF3146C4}"/>
              </a:ext>
            </a:extLst>
          </p:cNvPr>
          <p:cNvSpPr>
            <a:spLocks noGrp="1"/>
          </p:cNvSpPr>
          <p:nvPr>
            <p:ph type="title"/>
          </p:nvPr>
        </p:nvSpPr>
        <p:spPr/>
        <p:txBody>
          <a:bodyPr/>
          <a:lstStyle/>
          <a:p>
            <a:r>
              <a:rPr lang="en-US" dirty="0"/>
              <a:t>Contacts</a:t>
            </a:r>
          </a:p>
        </p:txBody>
      </p:sp>
      <p:sp>
        <p:nvSpPr>
          <p:cNvPr id="3" name="Content Placeholder 2">
            <a:extLst>
              <a:ext uri="{FF2B5EF4-FFF2-40B4-BE49-F238E27FC236}">
                <a16:creationId xmlns:a16="http://schemas.microsoft.com/office/drawing/2014/main" id="{F0D246E0-BB0C-4E89-8A3D-8301131136A8}"/>
              </a:ext>
            </a:extLst>
          </p:cNvPr>
          <p:cNvSpPr>
            <a:spLocks noGrp="1"/>
          </p:cNvSpPr>
          <p:nvPr>
            <p:ph idx="1"/>
          </p:nvPr>
        </p:nvSpPr>
        <p:spPr/>
        <p:txBody>
          <a:bodyPr>
            <a:normAutofit/>
          </a:bodyPr>
          <a:lstStyle/>
          <a:p>
            <a:r>
              <a:rPr lang="en-US" dirty="0"/>
              <a:t>Mark Staff, Section Chief, </a:t>
            </a:r>
            <a:r>
              <a:rPr lang="en-US" dirty="0">
                <a:hlinkClick r:id="rId2"/>
              </a:rPr>
              <a:t>mark.staff@wisconsin.gov</a:t>
            </a:r>
            <a:r>
              <a:rPr lang="en-US" dirty="0"/>
              <a:t> or 608-635-6058</a:t>
            </a:r>
          </a:p>
          <a:p>
            <a:r>
              <a:rPr lang="en-US" dirty="0"/>
              <a:t>David Pawlisch, Bureau Director, </a:t>
            </a:r>
            <a:r>
              <a:rPr lang="en-US">
                <a:hlinkClick r:id="rId3"/>
              </a:rPr>
              <a:t>david.pawlisch</a:t>
            </a:r>
            <a:r>
              <a:rPr lang="en-US" dirty="0">
                <a:hlinkClick r:id="rId3"/>
              </a:rPr>
              <a:t>@wisconsin.gov</a:t>
            </a:r>
            <a:r>
              <a:rPr lang="en-US" dirty="0"/>
              <a:t> or 608-333-8047</a:t>
            </a:r>
          </a:p>
          <a:p>
            <a:endParaRPr lang="en-US" dirty="0"/>
          </a:p>
        </p:txBody>
      </p:sp>
    </p:spTree>
    <p:extLst>
      <p:ext uri="{BB962C8B-B14F-4D97-AF65-F5344CB8AC3E}">
        <p14:creationId xmlns:p14="http://schemas.microsoft.com/office/powerpoint/2010/main" val="216346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1FC8-968F-4E04-BFB5-041AAF3A720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FB0E1FB-717D-438A-8E6B-875A9F922BDF}"/>
              </a:ext>
            </a:extLst>
          </p:cNvPr>
          <p:cNvSpPr>
            <a:spLocks noGrp="1"/>
          </p:cNvSpPr>
          <p:nvPr>
            <p:ph idx="1"/>
          </p:nvPr>
        </p:nvSpPr>
        <p:spPr/>
        <p:txBody>
          <a:bodyPr>
            <a:normAutofit/>
          </a:bodyPr>
          <a:lstStyle/>
          <a:p>
            <a:pPr marL="0" indent="0" algn="ctr">
              <a:buNone/>
            </a:pPr>
            <a:r>
              <a:rPr lang="en-US" sz="7200" dirty="0"/>
              <a:t>Questions?</a:t>
            </a:r>
          </a:p>
        </p:txBody>
      </p:sp>
    </p:spTree>
    <p:extLst>
      <p:ext uri="{BB962C8B-B14F-4D97-AF65-F5344CB8AC3E}">
        <p14:creationId xmlns:p14="http://schemas.microsoft.com/office/powerpoint/2010/main" val="341161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atMod val="300000"/>
              </a:schemeClr>
            </a:gs>
            <a:gs pos="49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p:txBody>
          <a:bodyPr>
            <a:normAutofit/>
          </a:bodyPr>
          <a:lstStyle/>
          <a:p>
            <a:r>
              <a:rPr lang="en-US" sz="3600" b="1" u="sng" dirty="0"/>
              <a:t>Division Mission</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65638" y="1658408"/>
            <a:ext cx="8534400" cy="4708525"/>
          </a:xfrm>
        </p:spPr>
        <p:txBody>
          <a:bodyPr>
            <a:normAutofit/>
          </a:bodyPr>
          <a:lstStyle/>
          <a:p>
            <a:pPr lvl="3">
              <a:buFont typeface="Arial" panose="020B0604020202020204" pitchFamily="34" charset="0"/>
              <a:buChar char="•"/>
            </a:pPr>
            <a:r>
              <a:rPr lang="en-US" sz="2800" dirty="0"/>
              <a:t>Community Development Block Grant (CDBG) COVID19 (CV) Program (CDBG-CV) </a:t>
            </a:r>
          </a:p>
          <a:p>
            <a:pPr lvl="3">
              <a:buFont typeface="Arial" panose="020B0604020202020204" pitchFamily="34" charset="0"/>
              <a:buChar char="•"/>
            </a:pPr>
            <a:r>
              <a:rPr lang="en-US" sz="2800" dirty="0"/>
              <a:t>Available Funding</a:t>
            </a:r>
          </a:p>
          <a:p>
            <a:pPr lvl="3">
              <a:buFont typeface="Arial" panose="020B0604020202020204" pitchFamily="34" charset="0"/>
              <a:buChar char="•"/>
            </a:pPr>
            <a:r>
              <a:rPr lang="en-US" sz="2800" dirty="0"/>
              <a:t>What can CDBG-CV be Used for?</a:t>
            </a:r>
          </a:p>
          <a:p>
            <a:pPr lvl="3">
              <a:buFont typeface="Arial" panose="020B0604020202020204" pitchFamily="34" charset="0"/>
              <a:buChar char="•"/>
            </a:pPr>
            <a:r>
              <a:rPr lang="en-US" sz="2800" dirty="0"/>
              <a:t>Application Process</a:t>
            </a:r>
          </a:p>
          <a:p>
            <a:pPr lvl="3">
              <a:buFont typeface="Arial" panose="020B0604020202020204" pitchFamily="34" charset="0"/>
              <a:buChar char="•"/>
            </a:pPr>
            <a:r>
              <a:rPr lang="en-US" sz="2800" dirty="0"/>
              <a:t>CDBG CV Details</a:t>
            </a:r>
          </a:p>
          <a:p>
            <a:pPr lvl="3">
              <a:buFont typeface="Arial" panose="020B0604020202020204" pitchFamily="34" charset="0"/>
              <a:buChar char="•"/>
            </a:pPr>
            <a:r>
              <a:rPr lang="en-US" sz="2800" dirty="0"/>
              <a:t>Questions</a:t>
            </a:r>
          </a:p>
          <a:p>
            <a:pPr marL="0" indent="0">
              <a:buNone/>
            </a:pPr>
            <a:endParaRPr lang="en-US" dirty="0"/>
          </a:p>
          <a:p>
            <a:pPr marL="0" indent="0">
              <a:buNone/>
            </a:pPr>
            <a:endParaRPr lang="en-US" dirty="0"/>
          </a:p>
          <a:p>
            <a:pPr marL="342900" lvl="1" indent="-342900">
              <a:buFont typeface="+mj-lt"/>
              <a:buAutoNum type="arabicPeriod" startAt="2"/>
            </a:pPr>
            <a:endParaRPr lang="en-US" dirty="0"/>
          </a:p>
        </p:txBody>
      </p:sp>
      <p:sp>
        <p:nvSpPr>
          <p:cNvPr id="7" name="Title 1">
            <a:extLst>
              <a:ext uri="{FF2B5EF4-FFF2-40B4-BE49-F238E27FC236}">
                <a16:creationId xmlns:a16="http://schemas.microsoft.com/office/drawing/2014/main" id="{C072ECC6-335B-42BD-B3ED-608F0C37CBD0}"/>
              </a:ext>
            </a:extLst>
          </p:cNvPr>
          <p:cNvSpPr txBox="1">
            <a:spLocks/>
          </p:cNvSpPr>
          <p:nvPr/>
        </p:nvSpPr>
        <p:spPr>
          <a:xfrm>
            <a:off x="0" y="3705"/>
            <a:ext cx="9144000" cy="1143000"/>
          </a:xfrm>
          <a:prstGeom prst="rect">
            <a:avLst/>
          </a:prstGeom>
          <a:solidFill>
            <a:schemeClr val="tx1"/>
          </a:solidFill>
          <a:effectLst>
            <a:glow rad="101600">
              <a:schemeClr val="accent6">
                <a:satMod val="175000"/>
                <a:alpha val="40000"/>
              </a:schemeClr>
            </a:glow>
            <a:innerShdw blurRad="114300">
              <a:prstClr val="black"/>
            </a:inn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2"/>
                </a:solidFill>
                <a:uFill>
                  <a:solidFill>
                    <a:schemeClr val="accent1"/>
                  </a:solidFill>
                </a:uFill>
              </a:rPr>
              <a:t>Areas of Discussion </a:t>
            </a:r>
          </a:p>
        </p:txBody>
      </p:sp>
      <p:pic>
        <p:nvPicPr>
          <p:cNvPr id="9" name="Picture 8">
            <a:extLst>
              <a:ext uri="{FF2B5EF4-FFF2-40B4-BE49-F238E27FC236}">
                <a16:creationId xmlns:a16="http://schemas.microsoft.com/office/drawing/2014/main" id="{373D5558-E3B7-4FB3-A367-E8E9F3845D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233975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CDBG-CV Program  </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lnSpcReduction="10000"/>
          </a:bodyPr>
          <a:lstStyle/>
          <a:p>
            <a:pPr marL="0" indent="0">
              <a:buNone/>
            </a:pPr>
            <a:endParaRPr lang="en-US" sz="2000" dirty="0"/>
          </a:p>
          <a:p>
            <a:pPr>
              <a:lnSpc>
                <a:spcPct val="110000"/>
              </a:lnSpc>
              <a:spcBef>
                <a:spcPts val="0"/>
              </a:spcBef>
            </a:pPr>
            <a:r>
              <a:rPr lang="en-US" sz="2800" dirty="0"/>
              <a:t>The State submitted to HUD a Substantial Amendment to the State’s Comprehensive Plan to create the CDBG CV Program (CDBG-CV) which HUD has approved. </a:t>
            </a:r>
          </a:p>
          <a:p>
            <a:pPr>
              <a:lnSpc>
                <a:spcPct val="110000"/>
              </a:lnSpc>
              <a:spcBef>
                <a:spcPts val="0"/>
              </a:spcBef>
            </a:pPr>
            <a:endParaRPr lang="en-US" sz="2800" dirty="0"/>
          </a:p>
          <a:p>
            <a:pPr>
              <a:lnSpc>
                <a:spcPct val="110000"/>
              </a:lnSpc>
              <a:spcBef>
                <a:spcPts val="0"/>
              </a:spcBef>
            </a:pPr>
            <a:r>
              <a:rPr lang="en-US" sz="2800" dirty="0"/>
              <a:t>Division of Energy, Housing and Community Resources(DEHCR) developed and obtained approval of a method of distribution of CDBG CV funds.</a:t>
            </a:r>
          </a:p>
          <a:p>
            <a:pPr marL="0" indent="0">
              <a:lnSpc>
                <a:spcPct val="110000"/>
              </a:lnSpc>
              <a:spcBef>
                <a:spcPts val="0"/>
              </a:spcBef>
              <a:buNone/>
            </a:pPr>
            <a:endParaRPr lang="en-US" sz="2600" dirty="0"/>
          </a:p>
          <a:p>
            <a:pPr>
              <a:lnSpc>
                <a:spcPct val="110000"/>
              </a:lnSpc>
              <a:spcBef>
                <a:spcPts val="0"/>
              </a:spcBef>
            </a:pPr>
            <a:r>
              <a:rPr lang="en-US" sz="2600" dirty="0"/>
              <a:t>On 8/20/20, HUD published the Federal Register containing program rules, waivers and regulations as well as program guidance on eligible activities and national objective compliance.</a:t>
            </a:r>
          </a:p>
          <a:p>
            <a:pPr marL="0" indent="0">
              <a:lnSpc>
                <a:spcPct val="110000"/>
              </a:lnSpc>
              <a:spcBef>
                <a:spcPts val="0"/>
              </a:spcBef>
              <a:buNone/>
            </a:pPr>
            <a:endParaRPr lang="en-US" sz="2600" dirty="0"/>
          </a:p>
          <a:p>
            <a:pPr marL="0" indent="0">
              <a:lnSpc>
                <a:spcPct val="110000"/>
              </a:lnSpc>
              <a:spcBef>
                <a:spcPts val="0"/>
              </a:spcBef>
              <a:buNone/>
            </a:pPr>
            <a:endParaRPr lang="en-US" sz="2600" dirty="0"/>
          </a:p>
          <a:p>
            <a:pPr>
              <a:lnSpc>
                <a:spcPct val="110000"/>
              </a:lnSpc>
              <a:spcBef>
                <a:spcPts val="0"/>
              </a:spcBef>
            </a:pPr>
            <a:endParaRPr lang="en-US" sz="2600" dirty="0"/>
          </a:p>
          <a:p>
            <a:pPr>
              <a:lnSpc>
                <a:spcPct val="110000"/>
              </a:lnSpc>
              <a:spcBef>
                <a:spcPts val="0"/>
              </a:spcBef>
            </a:pPr>
            <a:endParaRPr lang="en-US" sz="2600" dirty="0"/>
          </a:p>
          <a:p>
            <a:pPr>
              <a:lnSpc>
                <a:spcPct val="110000"/>
              </a:lnSpc>
              <a:spcBef>
                <a:spcPts val="0"/>
              </a:spcBef>
            </a:pPr>
            <a:endParaRPr lang="en-US" sz="2600"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26069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Available Funding  </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fontScale="85000" lnSpcReduction="20000"/>
          </a:bodyPr>
          <a:lstStyle/>
          <a:p>
            <a:pPr marL="0" indent="0">
              <a:buNone/>
            </a:pPr>
            <a:endParaRPr lang="en-US" sz="2000" dirty="0"/>
          </a:p>
          <a:p>
            <a:pPr>
              <a:lnSpc>
                <a:spcPct val="110000"/>
              </a:lnSpc>
              <a:spcBef>
                <a:spcPts val="0"/>
              </a:spcBef>
            </a:pPr>
            <a:r>
              <a:rPr lang="en-US" sz="2800" dirty="0"/>
              <a:t>Round One CDBG CV funding awarded to the State of Wisconsin totals $16,107,955 and will be distributed to non-entitlement units of general local government. </a:t>
            </a:r>
          </a:p>
          <a:p>
            <a:pPr>
              <a:lnSpc>
                <a:spcPct val="110000"/>
              </a:lnSpc>
              <a:spcBef>
                <a:spcPts val="0"/>
              </a:spcBef>
            </a:pPr>
            <a:endParaRPr lang="en-US" sz="2800" dirty="0"/>
          </a:p>
          <a:p>
            <a:pPr>
              <a:lnSpc>
                <a:spcPct val="110000"/>
              </a:lnSpc>
              <a:spcBef>
                <a:spcPts val="0"/>
              </a:spcBef>
            </a:pPr>
            <a:r>
              <a:rPr lang="en-US" sz="2800" dirty="0"/>
              <a:t>Round Two CDBG CV funding awarded to the State of Wisconsin totals $16,970,300.  This funding will be made available to entitlement and non-entitlement units of government.  57% of this total will be distributed to entitlements while the remaining 43% will be added to the round one CV funding and be made available to non-entitlement communities.</a:t>
            </a:r>
          </a:p>
          <a:p>
            <a:pPr marL="0" indent="0">
              <a:lnSpc>
                <a:spcPct val="110000"/>
              </a:lnSpc>
              <a:spcBef>
                <a:spcPts val="0"/>
              </a:spcBef>
              <a:buNone/>
            </a:pPr>
            <a:endParaRPr lang="en-US" sz="2600" dirty="0"/>
          </a:p>
          <a:p>
            <a:pPr>
              <a:lnSpc>
                <a:spcPct val="110000"/>
              </a:lnSpc>
              <a:spcBef>
                <a:spcPts val="0"/>
              </a:spcBef>
            </a:pPr>
            <a:r>
              <a:rPr lang="en-US" sz="2600" dirty="0"/>
              <a:t>Round Three CDBG CV funding awarded to the State of Wisconsin totals $10,919,141. These funds will be made available in non-entitlement areas of the State. DOA is determining if these funds will be added to CV1 and CV2 or used to create a renter or homeowner assistance fund.</a:t>
            </a:r>
          </a:p>
          <a:p>
            <a:pPr marL="0" indent="0">
              <a:lnSpc>
                <a:spcPct val="110000"/>
              </a:lnSpc>
              <a:spcBef>
                <a:spcPts val="0"/>
              </a:spcBef>
              <a:buNone/>
            </a:pPr>
            <a:endParaRPr lang="en-US" sz="2600" dirty="0"/>
          </a:p>
          <a:p>
            <a:pPr marL="0" indent="0">
              <a:lnSpc>
                <a:spcPct val="110000"/>
              </a:lnSpc>
              <a:spcBef>
                <a:spcPts val="0"/>
              </a:spcBef>
              <a:buNone/>
            </a:pPr>
            <a:endParaRPr lang="en-US" sz="2600" dirty="0"/>
          </a:p>
          <a:p>
            <a:pPr>
              <a:lnSpc>
                <a:spcPct val="110000"/>
              </a:lnSpc>
              <a:spcBef>
                <a:spcPts val="0"/>
              </a:spcBef>
            </a:pPr>
            <a:endParaRPr lang="en-US" sz="2600" dirty="0"/>
          </a:p>
          <a:p>
            <a:pPr>
              <a:lnSpc>
                <a:spcPct val="110000"/>
              </a:lnSpc>
              <a:spcBef>
                <a:spcPts val="0"/>
              </a:spcBef>
            </a:pPr>
            <a:endParaRPr lang="en-US" sz="2600" dirty="0"/>
          </a:p>
          <a:p>
            <a:pPr>
              <a:lnSpc>
                <a:spcPct val="110000"/>
              </a:lnSpc>
              <a:spcBef>
                <a:spcPts val="0"/>
              </a:spcBef>
            </a:pPr>
            <a:endParaRPr lang="en-US" sz="2600"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319239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Available Funding  </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fontScale="92500" lnSpcReduction="10000"/>
          </a:bodyPr>
          <a:lstStyle/>
          <a:p>
            <a:pPr marL="0" indent="0">
              <a:buNone/>
            </a:pPr>
            <a:endParaRPr lang="en-US" sz="2000" dirty="0"/>
          </a:p>
          <a:p>
            <a:pPr>
              <a:lnSpc>
                <a:spcPct val="110000"/>
              </a:lnSpc>
              <a:spcBef>
                <a:spcPts val="0"/>
              </a:spcBef>
            </a:pPr>
            <a:r>
              <a:rPr lang="en-US" sz="2800" dirty="0"/>
              <a:t>Non-entitlement funding will be distributed within Regions based on non-entitlement population within the regions. CDBG Housing Regions are used as the regions. Applications within each region will compete against the other applications generated from within their region.  If a region lacks enough applications to utilize all the funds within a region, the remaining funds will be transferred to meet the needs of other regions. </a:t>
            </a:r>
          </a:p>
          <a:p>
            <a:pPr>
              <a:lnSpc>
                <a:spcPct val="110000"/>
              </a:lnSpc>
              <a:spcBef>
                <a:spcPts val="0"/>
              </a:spcBef>
            </a:pPr>
            <a:endParaRPr lang="en-US" sz="2800" dirty="0"/>
          </a:p>
          <a:p>
            <a:pPr>
              <a:lnSpc>
                <a:spcPct val="110000"/>
              </a:lnSpc>
              <a:spcBef>
                <a:spcPts val="0"/>
              </a:spcBef>
            </a:pPr>
            <a:r>
              <a:rPr lang="en-US" sz="2800" dirty="0"/>
              <a:t>Entitlement communities will be awarded a set amount of funds based on the percentage of funding the entitlements and State Small Cities program received in Round One.</a:t>
            </a:r>
          </a:p>
          <a:p>
            <a:pPr marL="0" indent="0">
              <a:lnSpc>
                <a:spcPct val="110000"/>
              </a:lnSpc>
              <a:spcBef>
                <a:spcPts val="0"/>
              </a:spcBef>
              <a:buNone/>
            </a:pPr>
            <a:endParaRPr lang="en-US" sz="2600" dirty="0"/>
          </a:p>
          <a:p>
            <a:pPr>
              <a:lnSpc>
                <a:spcPct val="110000"/>
              </a:lnSpc>
              <a:spcBef>
                <a:spcPts val="0"/>
              </a:spcBef>
            </a:pPr>
            <a:endParaRPr lang="en-US" sz="2600" dirty="0"/>
          </a:p>
          <a:p>
            <a:pPr marL="0" indent="0">
              <a:lnSpc>
                <a:spcPct val="110000"/>
              </a:lnSpc>
              <a:spcBef>
                <a:spcPts val="0"/>
              </a:spcBef>
              <a:buNone/>
            </a:pPr>
            <a:endParaRPr lang="en-US" sz="2600" dirty="0"/>
          </a:p>
          <a:p>
            <a:pPr marL="0" indent="0">
              <a:lnSpc>
                <a:spcPct val="110000"/>
              </a:lnSpc>
              <a:spcBef>
                <a:spcPts val="0"/>
              </a:spcBef>
              <a:buNone/>
            </a:pPr>
            <a:endParaRPr lang="en-US" sz="2600" dirty="0"/>
          </a:p>
          <a:p>
            <a:pPr>
              <a:lnSpc>
                <a:spcPct val="110000"/>
              </a:lnSpc>
              <a:spcBef>
                <a:spcPts val="0"/>
              </a:spcBef>
            </a:pPr>
            <a:endParaRPr lang="en-US" sz="2600" dirty="0"/>
          </a:p>
          <a:p>
            <a:pPr>
              <a:lnSpc>
                <a:spcPct val="110000"/>
              </a:lnSpc>
              <a:spcBef>
                <a:spcPts val="0"/>
              </a:spcBef>
            </a:pPr>
            <a:endParaRPr lang="en-US" sz="2600" dirty="0"/>
          </a:p>
          <a:p>
            <a:pPr>
              <a:lnSpc>
                <a:spcPct val="110000"/>
              </a:lnSpc>
              <a:spcBef>
                <a:spcPts val="0"/>
              </a:spcBef>
            </a:pPr>
            <a:endParaRPr lang="en-US" sz="2600"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1873948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reeform 2"/>
          <p:cNvSpPr>
            <a:spLocks/>
          </p:cNvSpPr>
          <p:nvPr/>
        </p:nvSpPr>
        <p:spPr bwMode="auto">
          <a:xfrm>
            <a:off x="3832227" y="1553766"/>
            <a:ext cx="12700" cy="14288"/>
          </a:xfrm>
          <a:custGeom>
            <a:avLst/>
            <a:gdLst>
              <a:gd name="T0" fmla="*/ 2147483647 w 8"/>
              <a:gd name="T1" fmla="*/ 2147483647 h 16"/>
              <a:gd name="T2" fmla="*/ 0 w 8"/>
              <a:gd name="T3" fmla="*/ 2147483647 h 16"/>
              <a:gd name="T4" fmla="*/ 0 w 8"/>
              <a:gd name="T5" fmla="*/ 2147483647 h 16"/>
              <a:gd name="T6" fmla="*/ 0 w 8"/>
              <a:gd name="T7" fmla="*/ 0 h 16"/>
              <a:gd name="T8" fmla="*/ 0 w 8"/>
              <a:gd name="T9" fmla="*/ 2147483647 h 16"/>
              <a:gd name="T10" fmla="*/ 2147483647 w 8"/>
              <a:gd name="T11" fmla="*/ 2147483647 h 16"/>
              <a:gd name="T12" fmla="*/ 2147483647 w 8"/>
              <a:gd name="T13" fmla="*/ 2147483647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16">
                <a:moveTo>
                  <a:pt x="7" y="15"/>
                </a:moveTo>
                <a:lnTo>
                  <a:pt x="0" y="15"/>
                </a:lnTo>
                <a:lnTo>
                  <a:pt x="0" y="7"/>
                </a:lnTo>
                <a:lnTo>
                  <a:pt x="0" y="0"/>
                </a:lnTo>
                <a:lnTo>
                  <a:pt x="0" y="7"/>
                </a:lnTo>
                <a:lnTo>
                  <a:pt x="7" y="7"/>
                </a:lnTo>
                <a:lnTo>
                  <a:pt x="7" y="15"/>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1" name="Freeform 3"/>
          <p:cNvSpPr>
            <a:spLocks/>
          </p:cNvSpPr>
          <p:nvPr/>
        </p:nvSpPr>
        <p:spPr bwMode="auto">
          <a:xfrm>
            <a:off x="4038603" y="1544838"/>
            <a:ext cx="73025" cy="66973"/>
          </a:xfrm>
          <a:custGeom>
            <a:avLst/>
            <a:gdLst>
              <a:gd name="T0" fmla="*/ 2147483647 w 46"/>
              <a:gd name="T1" fmla="*/ 0 h 75"/>
              <a:gd name="T2" fmla="*/ 2147483647 w 46"/>
              <a:gd name="T3" fmla="*/ 0 h 75"/>
              <a:gd name="T4" fmla="*/ 2147483647 w 46"/>
              <a:gd name="T5" fmla="*/ 0 h 75"/>
              <a:gd name="T6" fmla="*/ 2147483647 w 46"/>
              <a:gd name="T7" fmla="*/ 2147483647 h 75"/>
              <a:gd name="T8" fmla="*/ 2147483647 w 46"/>
              <a:gd name="T9" fmla="*/ 2147483647 h 75"/>
              <a:gd name="T10" fmla="*/ 2147483647 w 46"/>
              <a:gd name="T11" fmla="*/ 2147483647 h 75"/>
              <a:gd name="T12" fmla="*/ 2147483647 w 46"/>
              <a:gd name="T13" fmla="*/ 2147483647 h 75"/>
              <a:gd name="T14" fmla="*/ 2147483647 w 46"/>
              <a:gd name="T15" fmla="*/ 2147483647 h 75"/>
              <a:gd name="T16" fmla="*/ 2147483647 w 46"/>
              <a:gd name="T17" fmla="*/ 2147483647 h 75"/>
              <a:gd name="T18" fmla="*/ 2147483647 w 46"/>
              <a:gd name="T19" fmla="*/ 2147483647 h 75"/>
              <a:gd name="T20" fmla="*/ 2147483647 w 46"/>
              <a:gd name="T21" fmla="*/ 2147483647 h 75"/>
              <a:gd name="T22" fmla="*/ 2147483647 w 46"/>
              <a:gd name="T23" fmla="*/ 2147483647 h 75"/>
              <a:gd name="T24" fmla="*/ 2147483647 w 46"/>
              <a:gd name="T25" fmla="*/ 2147483647 h 75"/>
              <a:gd name="T26" fmla="*/ 2147483647 w 46"/>
              <a:gd name="T27" fmla="*/ 2147483647 h 75"/>
              <a:gd name="T28" fmla="*/ 2147483647 w 46"/>
              <a:gd name="T29" fmla="*/ 2147483647 h 75"/>
              <a:gd name="T30" fmla="*/ 2147483647 w 46"/>
              <a:gd name="T31" fmla="*/ 2147483647 h 75"/>
              <a:gd name="T32" fmla="*/ 0 w 46"/>
              <a:gd name="T33" fmla="*/ 2147483647 h 75"/>
              <a:gd name="T34" fmla="*/ 0 w 46"/>
              <a:gd name="T35" fmla="*/ 2147483647 h 75"/>
              <a:gd name="T36" fmla="*/ 0 w 46"/>
              <a:gd name="T37" fmla="*/ 2147483647 h 75"/>
              <a:gd name="T38" fmla="*/ 0 w 46"/>
              <a:gd name="T39" fmla="*/ 2147483647 h 75"/>
              <a:gd name="T40" fmla="*/ 2147483647 w 46"/>
              <a:gd name="T41" fmla="*/ 2147483647 h 75"/>
              <a:gd name="T42" fmla="*/ 2147483647 w 46"/>
              <a:gd name="T43" fmla="*/ 2147483647 h 75"/>
              <a:gd name="T44" fmla="*/ 2147483647 w 46"/>
              <a:gd name="T45" fmla="*/ 2147483647 h 75"/>
              <a:gd name="T46" fmla="*/ 2147483647 w 46"/>
              <a:gd name="T47" fmla="*/ 2147483647 h 75"/>
              <a:gd name="T48" fmla="*/ 2147483647 w 46"/>
              <a:gd name="T49" fmla="*/ 2147483647 h 75"/>
              <a:gd name="T50" fmla="*/ 2147483647 w 46"/>
              <a:gd name="T51" fmla="*/ 2147483647 h 75"/>
              <a:gd name="T52" fmla="*/ 2147483647 w 46"/>
              <a:gd name="T53" fmla="*/ 2147483647 h 75"/>
              <a:gd name="T54" fmla="*/ 2147483647 w 46"/>
              <a:gd name="T55" fmla="*/ 2147483647 h 75"/>
              <a:gd name="T56" fmla="*/ 2147483647 w 46"/>
              <a:gd name="T57" fmla="*/ 2147483647 h 75"/>
              <a:gd name="T58" fmla="*/ 2147483647 w 46"/>
              <a:gd name="T59" fmla="*/ 0 h 75"/>
              <a:gd name="T60" fmla="*/ 2147483647 w 46"/>
              <a:gd name="T61" fmla="*/ 0 h 75"/>
              <a:gd name="T62" fmla="*/ 2147483647 w 46"/>
              <a:gd name="T63" fmla="*/ 0 h 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6" h="75">
                <a:moveTo>
                  <a:pt x="30" y="0"/>
                </a:moveTo>
                <a:lnTo>
                  <a:pt x="37" y="0"/>
                </a:lnTo>
                <a:lnTo>
                  <a:pt x="45" y="0"/>
                </a:lnTo>
                <a:lnTo>
                  <a:pt x="45" y="8"/>
                </a:lnTo>
                <a:lnTo>
                  <a:pt x="45" y="15"/>
                </a:lnTo>
                <a:lnTo>
                  <a:pt x="37" y="15"/>
                </a:lnTo>
                <a:lnTo>
                  <a:pt x="37" y="22"/>
                </a:lnTo>
                <a:lnTo>
                  <a:pt x="37" y="30"/>
                </a:lnTo>
                <a:lnTo>
                  <a:pt x="37" y="37"/>
                </a:lnTo>
                <a:lnTo>
                  <a:pt x="37" y="45"/>
                </a:lnTo>
                <a:lnTo>
                  <a:pt x="37" y="52"/>
                </a:lnTo>
                <a:lnTo>
                  <a:pt x="30" y="52"/>
                </a:lnTo>
                <a:lnTo>
                  <a:pt x="23" y="52"/>
                </a:lnTo>
                <a:lnTo>
                  <a:pt x="23" y="59"/>
                </a:lnTo>
                <a:lnTo>
                  <a:pt x="15" y="67"/>
                </a:lnTo>
                <a:lnTo>
                  <a:pt x="8" y="67"/>
                </a:lnTo>
                <a:lnTo>
                  <a:pt x="0" y="67"/>
                </a:lnTo>
                <a:lnTo>
                  <a:pt x="0" y="74"/>
                </a:lnTo>
                <a:lnTo>
                  <a:pt x="0" y="67"/>
                </a:lnTo>
                <a:lnTo>
                  <a:pt x="0" y="59"/>
                </a:lnTo>
                <a:lnTo>
                  <a:pt x="8" y="59"/>
                </a:lnTo>
                <a:lnTo>
                  <a:pt x="8" y="52"/>
                </a:lnTo>
                <a:lnTo>
                  <a:pt x="8" y="45"/>
                </a:lnTo>
                <a:lnTo>
                  <a:pt x="8" y="37"/>
                </a:lnTo>
                <a:lnTo>
                  <a:pt x="8" y="30"/>
                </a:lnTo>
                <a:lnTo>
                  <a:pt x="8" y="22"/>
                </a:lnTo>
                <a:lnTo>
                  <a:pt x="8" y="15"/>
                </a:lnTo>
                <a:lnTo>
                  <a:pt x="8" y="8"/>
                </a:lnTo>
                <a:lnTo>
                  <a:pt x="15" y="8"/>
                </a:lnTo>
                <a:lnTo>
                  <a:pt x="15" y="0"/>
                </a:lnTo>
                <a:lnTo>
                  <a:pt x="23" y="0"/>
                </a:lnTo>
                <a:lnTo>
                  <a:pt x="3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dirty="0">
              <a:solidFill>
                <a:srgbClr val="000000"/>
              </a:solidFill>
            </a:endParaRPr>
          </a:p>
        </p:txBody>
      </p:sp>
      <p:sp>
        <p:nvSpPr>
          <p:cNvPr id="2052" name="Freeform 4"/>
          <p:cNvSpPr>
            <a:spLocks/>
          </p:cNvSpPr>
          <p:nvPr/>
        </p:nvSpPr>
        <p:spPr bwMode="auto">
          <a:xfrm>
            <a:off x="3960815" y="1560016"/>
            <a:ext cx="1587" cy="14288"/>
          </a:xfrm>
          <a:custGeom>
            <a:avLst/>
            <a:gdLst>
              <a:gd name="T0" fmla="*/ 0 w 1"/>
              <a:gd name="T1" fmla="*/ 2147483647 h 16"/>
              <a:gd name="T2" fmla="*/ 0 w 1"/>
              <a:gd name="T3" fmla="*/ 0 h 16"/>
              <a:gd name="T4" fmla="*/ 0 w 1"/>
              <a:gd name="T5" fmla="*/ 2147483647 h 16"/>
              <a:gd name="T6" fmla="*/ 0 w 1"/>
              <a:gd name="T7" fmla="*/ 2147483647 h 16"/>
              <a:gd name="T8" fmla="*/ 0 w 1"/>
              <a:gd name="T9" fmla="*/ 2147483647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6">
                <a:moveTo>
                  <a:pt x="0" y="8"/>
                </a:moveTo>
                <a:lnTo>
                  <a:pt x="0" y="0"/>
                </a:lnTo>
                <a:lnTo>
                  <a:pt x="0" y="8"/>
                </a:lnTo>
                <a:lnTo>
                  <a:pt x="0" y="15"/>
                </a:lnTo>
                <a:lnTo>
                  <a:pt x="0" y="8"/>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3" name="Freeform 5"/>
          <p:cNvSpPr>
            <a:spLocks/>
          </p:cNvSpPr>
          <p:nvPr/>
        </p:nvSpPr>
        <p:spPr bwMode="auto">
          <a:xfrm>
            <a:off x="3867152" y="1573411"/>
            <a:ext cx="36513" cy="27683"/>
          </a:xfrm>
          <a:custGeom>
            <a:avLst/>
            <a:gdLst>
              <a:gd name="T0" fmla="*/ 2147483647 w 23"/>
              <a:gd name="T1" fmla="*/ 2147483647 h 31"/>
              <a:gd name="T2" fmla="*/ 2147483647 w 23"/>
              <a:gd name="T3" fmla="*/ 2147483647 h 31"/>
              <a:gd name="T4" fmla="*/ 2147483647 w 23"/>
              <a:gd name="T5" fmla="*/ 2147483647 h 31"/>
              <a:gd name="T6" fmla="*/ 2147483647 w 23"/>
              <a:gd name="T7" fmla="*/ 2147483647 h 31"/>
              <a:gd name="T8" fmla="*/ 2147483647 w 23"/>
              <a:gd name="T9" fmla="*/ 2147483647 h 31"/>
              <a:gd name="T10" fmla="*/ 2147483647 w 23"/>
              <a:gd name="T11" fmla="*/ 2147483647 h 31"/>
              <a:gd name="T12" fmla="*/ 0 w 23"/>
              <a:gd name="T13" fmla="*/ 2147483647 h 31"/>
              <a:gd name="T14" fmla="*/ 0 w 23"/>
              <a:gd name="T15" fmla="*/ 2147483647 h 31"/>
              <a:gd name="T16" fmla="*/ 0 w 23"/>
              <a:gd name="T17" fmla="*/ 2147483647 h 31"/>
              <a:gd name="T18" fmla="*/ 0 w 23"/>
              <a:gd name="T19" fmla="*/ 2147483647 h 31"/>
              <a:gd name="T20" fmla="*/ 2147483647 w 23"/>
              <a:gd name="T21" fmla="*/ 2147483647 h 31"/>
              <a:gd name="T22" fmla="*/ 2147483647 w 23"/>
              <a:gd name="T23" fmla="*/ 2147483647 h 31"/>
              <a:gd name="T24" fmla="*/ 2147483647 w 23"/>
              <a:gd name="T25" fmla="*/ 0 h 31"/>
              <a:gd name="T26" fmla="*/ 2147483647 w 23"/>
              <a:gd name="T27" fmla="*/ 0 h 31"/>
              <a:gd name="T28" fmla="*/ 2147483647 w 23"/>
              <a:gd name="T29" fmla="*/ 2147483647 h 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3" h="31">
                <a:moveTo>
                  <a:pt x="22" y="7"/>
                </a:moveTo>
                <a:lnTo>
                  <a:pt x="15" y="7"/>
                </a:lnTo>
                <a:lnTo>
                  <a:pt x="15" y="15"/>
                </a:lnTo>
                <a:lnTo>
                  <a:pt x="7" y="15"/>
                </a:lnTo>
                <a:lnTo>
                  <a:pt x="7" y="22"/>
                </a:lnTo>
                <a:lnTo>
                  <a:pt x="7" y="30"/>
                </a:lnTo>
                <a:lnTo>
                  <a:pt x="0" y="30"/>
                </a:lnTo>
                <a:lnTo>
                  <a:pt x="0" y="22"/>
                </a:lnTo>
                <a:lnTo>
                  <a:pt x="0" y="15"/>
                </a:lnTo>
                <a:lnTo>
                  <a:pt x="0" y="7"/>
                </a:lnTo>
                <a:lnTo>
                  <a:pt x="7" y="7"/>
                </a:lnTo>
                <a:lnTo>
                  <a:pt x="15" y="7"/>
                </a:lnTo>
                <a:lnTo>
                  <a:pt x="15" y="0"/>
                </a:lnTo>
                <a:lnTo>
                  <a:pt x="22" y="0"/>
                </a:lnTo>
                <a:lnTo>
                  <a:pt x="22" y="7"/>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4" name="Freeform 6"/>
          <p:cNvSpPr>
            <a:spLocks/>
          </p:cNvSpPr>
          <p:nvPr/>
        </p:nvSpPr>
        <p:spPr bwMode="auto">
          <a:xfrm>
            <a:off x="3971927" y="1586806"/>
            <a:ext cx="25400" cy="33933"/>
          </a:xfrm>
          <a:custGeom>
            <a:avLst/>
            <a:gdLst>
              <a:gd name="T0" fmla="*/ 0 w 16"/>
              <a:gd name="T1" fmla="*/ 2147483647 h 38"/>
              <a:gd name="T2" fmla="*/ 0 w 16"/>
              <a:gd name="T3" fmla="*/ 0 h 38"/>
              <a:gd name="T4" fmla="*/ 2147483647 w 16"/>
              <a:gd name="T5" fmla="*/ 0 h 38"/>
              <a:gd name="T6" fmla="*/ 2147483647 w 16"/>
              <a:gd name="T7" fmla="*/ 2147483647 h 38"/>
              <a:gd name="T8" fmla="*/ 0 w 16"/>
              <a:gd name="T9" fmla="*/ 2147483647 h 38"/>
              <a:gd name="T10" fmla="*/ 2147483647 w 16"/>
              <a:gd name="T11" fmla="*/ 2147483647 h 38"/>
              <a:gd name="T12" fmla="*/ 2147483647 w 16"/>
              <a:gd name="T13" fmla="*/ 2147483647 h 38"/>
              <a:gd name="T14" fmla="*/ 2147483647 w 16"/>
              <a:gd name="T15" fmla="*/ 2147483647 h 38"/>
              <a:gd name="T16" fmla="*/ 2147483647 w 16"/>
              <a:gd name="T17" fmla="*/ 2147483647 h 38"/>
              <a:gd name="T18" fmla="*/ 2147483647 w 16"/>
              <a:gd name="T19" fmla="*/ 2147483647 h 38"/>
              <a:gd name="T20" fmla="*/ 2147483647 w 16"/>
              <a:gd name="T21" fmla="*/ 2147483647 h 38"/>
              <a:gd name="T22" fmla="*/ 2147483647 w 16"/>
              <a:gd name="T23" fmla="*/ 2147483647 h 38"/>
              <a:gd name="T24" fmla="*/ 2147483647 w 16"/>
              <a:gd name="T25" fmla="*/ 2147483647 h 38"/>
              <a:gd name="T26" fmla="*/ 0 w 16"/>
              <a:gd name="T27" fmla="*/ 2147483647 h 38"/>
              <a:gd name="T28" fmla="*/ 0 w 16"/>
              <a:gd name="T29" fmla="*/ 2147483647 h 38"/>
              <a:gd name="T30" fmla="*/ 0 w 16"/>
              <a:gd name="T31" fmla="*/ 2147483647 h 38"/>
              <a:gd name="T32" fmla="*/ 0 w 16"/>
              <a:gd name="T33" fmla="*/ 2147483647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 h="38">
                <a:moveTo>
                  <a:pt x="0" y="7"/>
                </a:moveTo>
                <a:lnTo>
                  <a:pt x="0" y="0"/>
                </a:lnTo>
                <a:lnTo>
                  <a:pt x="8" y="0"/>
                </a:lnTo>
                <a:lnTo>
                  <a:pt x="8" y="7"/>
                </a:lnTo>
                <a:lnTo>
                  <a:pt x="0" y="7"/>
                </a:lnTo>
                <a:lnTo>
                  <a:pt x="8" y="7"/>
                </a:lnTo>
                <a:lnTo>
                  <a:pt x="8" y="15"/>
                </a:lnTo>
                <a:lnTo>
                  <a:pt x="15" y="15"/>
                </a:lnTo>
                <a:lnTo>
                  <a:pt x="15" y="22"/>
                </a:lnTo>
                <a:lnTo>
                  <a:pt x="15" y="29"/>
                </a:lnTo>
                <a:lnTo>
                  <a:pt x="15" y="37"/>
                </a:lnTo>
                <a:lnTo>
                  <a:pt x="8" y="37"/>
                </a:lnTo>
                <a:lnTo>
                  <a:pt x="8" y="29"/>
                </a:lnTo>
                <a:lnTo>
                  <a:pt x="0" y="29"/>
                </a:lnTo>
                <a:lnTo>
                  <a:pt x="0" y="22"/>
                </a:lnTo>
                <a:lnTo>
                  <a:pt x="0" y="15"/>
                </a:lnTo>
                <a:lnTo>
                  <a:pt x="0" y="7"/>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5" name="Freeform 7"/>
          <p:cNvSpPr>
            <a:spLocks/>
          </p:cNvSpPr>
          <p:nvPr/>
        </p:nvSpPr>
        <p:spPr bwMode="auto">
          <a:xfrm>
            <a:off x="3902077" y="1586806"/>
            <a:ext cx="12700" cy="14288"/>
          </a:xfrm>
          <a:custGeom>
            <a:avLst/>
            <a:gdLst>
              <a:gd name="T0" fmla="*/ 2147483647 w 8"/>
              <a:gd name="T1" fmla="*/ 0 h 16"/>
              <a:gd name="T2" fmla="*/ 2147483647 w 8"/>
              <a:gd name="T3" fmla="*/ 2147483647 h 16"/>
              <a:gd name="T4" fmla="*/ 2147483647 w 8"/>
              <a:gd name="T5" fmla="*/ 2147483647 h 16"/>
              <a:gd name="T6" fmla="*/ 0 w 8"/>
              <a:gd name="T7" fmla="*/ 2147483647 h 16"/>
              <a:gd name="T8" fmla="*/ 0 w 8"/>
              <a:gd name="T9" fmla="*/ 2147483647 h 16"/>
              <a:gd name="T10" fmla="*/ 0 w 8"/>
              <a:gd name="T11" fmla="*/ 0 h 16"/>
              <a:gd name="T12" fmla="*/ 2147483647 w 8"/>
              <a:gd name="T13" fmla="*/ 0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16">
                <a:moveTo>
                  <a:pt x="7" y="0"/>
                </a:moveTo>
                <a:lnTo>
                  <a:pt x="7" y="7"/>
                </a:lnTo>
                <a:lnTo>
                  <a:pt x="7" y="15"/>
                </a:lnTo>
                <a:lnTo>
                  <a:pt x="0" y="15"/>
                </a:lnTo>
                <a:lnTo>
                  <a:pt x="0" y="7"/>
                </a:lnTo>
                <a:lnTo>
                  <a:pt x="0" y="0"/>
                </a:lnTo>
                <a:lnTo>
                  <a:pt x="7"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6" name="Freeform 8"/>
          <p:cNvSpPr>
            <a:spLocks/>
          </p:cNvSpPr>
          <p:nvPr/>
        </p:nvSpPr>
        <p:spPr bwMode="auto">
          <a:xfrm>
            <a:off x="3784601" y="1586808"/>
            <a:ext cx="36513" cy="26789"/>
          </a:xfrm>
          <a:custGeom>
            <a:avLst/>
            <a:gdLst>
              <a:gd name="T0" fmla="*/ 2147483647 w 23"/>
              <a:gd name="T1" fmla="*/ 2147483647 h 30"/>
              <a:gd name="T2" fmla="*/ 2147483647 w 23"/>
              <a:gd name="T3" fmla="*/ 2147483647 h 30"/>
              <a:gd name="T4" fmla="*/ 2147483647 w 23"/>
              <a:gd name="T5" fmla="*/ 2147483647 h 30"/>
              <a:gd name="T6" fmla="*/ 0 w 23"/>
              <a:gd name="T7" fmla="*/ 2147483647 h 30"/>
              <a:gd name="T8" fmla="*/ 0 w 23"/>
              <a:gd name="T9" fmla="*/ 2147483647 h 30"/>
              <a:gd name="T10" fmla="*/ 0 w 23"/>
              <a:gd name="T11" fmla="*/ 2147483647 h 30"/>
              <a:gd name="T12" fmla="*/ 2147483647 w 23"/>
              <a:gd name="T13" fmla="*/ 2147483647 h 30"/>
              <a:gd name="T14" fmla="*/ 2147483647 w 23"/>
              <a:gd name="T15" fmla="*/ 0 h 30"/>
              <a:gd name="T16" fmla="*/ 2147483647 w 23"/>
              <a:gd name="T17" fmla="*/ 2147483647 h 30"/>
              <a:gd name="T18" fmla="*/ 2147483647 w 23"/>
              <a:gd name="T19" fmla="*/ 2147483647 h 30"/>
              <a:gd name="T20" fmla="*/ 2147483647 w 23"/>
              <a:gd name="T21" fmla="*/ 2147483647 h 30"/>
              <a:gd name="T22" fmla="*/ 2147483647 w 23"/>
              <a:gd name="T23" fmla="*/ 2147483647 h 30"/>
              <a:gd name="T24" fmla="*/ 2147483647 w 23"/>
              <a:gd name="T25" fmla="*/ 2147483647 h 30"/>
              <a:gd name="T26" fmla="*/ 2147483647 w 23"/>
              <a:gd name="T27" fmla="*/ 2147483647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3" h="30">
                <a:moveTo>
                  <a:pt x="15" y="29"/>
                </a:moveTo>
                <a:lnTo>
                  <a:pt x="7" y="29"/>
                </a:lnTo>
                <a:lnTo>
                  <a:pt x="7" y="22"/>
                </a:lnTo>
                <a:lnTo>
                  <a:pt x="0" y="22"/>
                </a:lnTo>
                <a:lnTo>
                  <a:pt x="0" y="15"/>
                </a:lnTo>
                <a:lnTo>
                  <a:pt x="0" y="7"/>
                </a:lnTo>
                <a:lnTo>
                  <a:pt x="7" y="7"/>
                </a:lnTo>
                <a:lnTo>
                  <a:pt x="15" y="0"/>
                </a:lnTo>
                <a:lnTo>
                  <a:pt x="15" y="7"/>
                </a:lnTo>
                <a:lnTo>
                  <a:pt x="22" y="7"/>
                </a:lnTo>
                <a:lnTo>
                  <a:pt x="22" y="15"/>
                </a:lnTo>
                <a:lnTo>
                  <a:pt x="22" y="22"/>
                </a:lnTo>
                <a:lnTo>
                  <a:pt x="22" y="29"/>
                </a:lnTo>
                <a:lnTo>
                  <a:pt x="15" y="29"/>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7" name="Freeform 9"/>
          <p:cNvSpPr>
            <a:spLocks/>
          </p:cNvSpPr>
          <p:nvPr/>
        </p:nvSpPr>
        <p:spPr bwMode="auto">
          <a:xfrm>
            <a:off x="3925889" y="1612702"/>
            <a:ext cx="25400" cy="14288"/>
          </a:xfrm>
          <a:custGeom>
            <a:avLst/>
            <a:gdLst>
              <a:gd name="T0" fmla="*/ 2147483647 w 16"/>
              <a:gd name="T1" fmla="*/ 0 h 16"/>
              <a:gd name="T2" fmla="*/ 2147483647 w 16"/>
              <a:gd name="T3" fmla="*/ 0 h 16"/>
              <a:gd name="T4" fmla="*/ 2147483647 w 16"/>
              <a:gd name="T5" fmla="*/ 2147483647 h 16"/>
              <a:gd name="T6" fmla="*/ 2147483647 w 16"/>
              <a:gd name="T7" fmla="*/ 2147483647 h 16"/>
              <a:gd name="T8" fmla="*/ 2147483647 w 16"/>
              <a:gd name="T9" fmla="*/ 2147483647 h 16"/>
              <a:gd name="T10" fmla="*/ 0 w 16"/>
              <a:gd name="T11" fmla="*/ 2147483647 h 16"/>
              <a:gd name="T12" fmla="*/ 0 w 16"/>
              <a:gd name="T13" fmla="*/ 2147483647 h 16"/>
              <a:gd name="T14" fmla="*/ 0 w 16"/>
              <a:gd name="T15" fmla="*/ 0 h 16"/>
              <a:gd name="T16" fmla="*/ 2147483647 w 16"/>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6">
                <a:moveTo>
                  <a:pt x="7" y="0"/>
                </a:moveTo>
                <a:lnTo>
                  <a:pt x="15" y="0"/>
                </a:lnTo>
                <a:lnTo>
                  <a:pt x="15" y="8"/>
                </a:lnTo>
                <a:lnTo>
                  <a:pt x="7" y="8"/>
                </a:lnTo>
                <a:lnTo>
                  <a:pt x="7" y="15"/>
                </a:lnTo>
                <a:lnTo>
                  <a:pt x="0" y="15"/>
                </a:lnTo>
                <a:lnTo>
                  <a:pt x="0" y="8"/>
                </a:lnTo>
                <a:lnTo>
                  <a:pt x="0" y="0"/>
                </a:lnTo>
                <a:lnTo>
                  <a:pt x="7"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8" name="Freeform 10"/>
          <p:cNvSpPr>
            <a:spLocks/>
          </p:cNvSpPr>
          <p:nvPr/>
        </p:nvSpPr>
        <p:spPr bwMode="auto">
          <a:xfrm>
            <a:off x="3843340" y="1606451"/>
            <a:ext cx="36512" cy="20538"/>
          </a:xfrm>
          <a:custGeom>
            <a:avLst/>
            <a:gdLst>
              <a:gd name="T0" fmla="*/ 2147483647 w 23"/>
              <a:gd name="T1" fmla="*/ 2147483647 h 23"/>
              <a:gd name="T2" fmla="*/ 2147483647 w 23"/>
              <a:gd name="T3" fmla="*/ 2147483647 h 23"/>
              <a:gd name="T4" fmla="*/ 2147483647 w 23"/>
              <a:gd name="T5" fmla="*/ 2147483647 h 23"/>
              <a:gd name="T6" fmla="*/ 2147483647 w 23"/>
              <a:gd name="T7" fmla="*/ 2147483647 h 23"/>
              <a:gd name="T8" fmla="*/ 2147483647 w 23"/>
              <a:gd name="T9" fmla="*/ 2147483647 h 23"/>
              <a:gd name="T10" fmla="*/ 0 w 23"/>
              <a:gd name="T11" fmla="*/ 2147483647 h 23"/>
              <a:gd name="T12" fmla="*/ 0 w 23"/>
              <a:gd name="T13" fmla="*/ 2147483647 h 23"/>
              <a:gd name="T14" fmla="*/ 2147483647 w 23"/>
              <a:gd name="T15" fmla="*/ 2147483647 h 23"/>
              <a:gd name="T16" fmla="*/ 2147483647 w 23"/>
              <a:gd name="T17" fmla="*/ 2147483647 h 23"/>
              <a:gd name="T18" fmla="*/ 2147483647 w 23"/>
              <a:gd name="T19" fmla="*/ 0 h 23"/>
              <a:gd name="T20" fmla="*/ 2147483647 w 23"/>
              <a:gd name="T21" fmla="*/ 0 h 23"/>
              <a:gd name="T22" fmla="*/ 2147483647 w 23"/>
              <a:gd name="T23" fmla="*/ 2147483647 h 23"/>
              <a:gd name="T24" fmla="*/ 2147483647 w 23"/>
              <a:gd name="T25" fmla="*/ 2147483647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22" y="7"/>
                </a:moveTo>
                <a:lnTo>
                  <a:pt x="22" y="15"/>
                </a:lnTo>
                <a:lnTo>
                  <a:pt x="15" y="15"/>
                </a:lnTo>
                <a:lnTo>
                  <a:pt x="15" y="22"/>
                </a:lnTo>
                <a:lnTo>
                  <a:pt x="7" y="22"/>
                </a:lnTo>
                <a:lnTo>
                  <a:pt x="0" y="22"/>
                </a:lnTo>
                <a:lnTo>
                  <a:pt x="0" y="15"/>
                </a:lnTo>
                <a:lnTo>
                  <a:pt x="7" y="15"/>
                </a:lnTo>
                <a:lnTo>
                  <a:pt x="7" y="7"/>
                </a:lnTo>
                <a:lnTo>
                  <a:pt x="7" y="0"/>
                </a:lnTo>
                <a:lnTo>
                  <a:pt x="15" y="0"/>
                </a:lnTo>
                <a:lnTo>
                  <a:pt x="15" y="7"/>
                </a:lnTo>
                <a:lnTo>
                  <a:pt x="22" y="7"/>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59" name="Freeform 11"/>
          <p:cNvSpPr>
            <a:spLocks/>
          </p:cNvSpPr>
          <p:nvPr/>
        </p:nvSpPr>
        <p:spPr bwMode="auto">
          <a:xfrm>
            <a:off x="3597278" y="1612703"/>
            <a:ext cx="60325" cy="33933"/>
          </a:xfrm>
          <a:custGeom>
            <a:avLst/>
            <a:gdLst>
              <a:gd name="T0" fmla="*/ 2147483647 w 38"/>
              <a:gd name="T1" fmla="*/ 0 h 38"/>
              <a:gd name="T2" fmla="*/ 2147483647 w 38"/>
              <a:gd name="T3" fmla="*/ 2147483647 h 38"/>
              <a:gd name="T4" fmla="*/ 2147483647 w 38"/>
              <a:gd name="T5" fmla="*/ 2147483647 h 38"/>
              <a:gd name="T6" fmla="*/ 2147483647 w 38"/>
              <a:gd name="T7" fmla="*/ 2147483647 h 38"/>
              <a:gd name="T8" fmla="*/ 2147483647 w 38"/>
              <a:gd name="T9" fmla="*/ 2147483647 h 38"/>
              <a:gd name="T10" fmla="*/ 2147483647 w 38"/>
              <a:gd name="T11" fmla="*/ 2147483647 h 38"/>
              <a:gd name="T12" fmla="*/ 2147483647 w 38"/>
              <a:gd name="T13" fmla="*/ 2147483647 h 38"/>
              <a:gd name="T14" fmla="*/ 2147483647 w 38"/>
              <a:gd name="T15" fmla="*/ 2147483647 h 38"/>
              <a:gd name="T16" fmla="*/ 2147483647 w 38"/>
              <a:gd name="T17" fmla="*/ 2147483647 h 38"/>
              <a:gd name="T18" fmla="*/ 2147483647 w 38"/>
              <a:gd name="T19" fmla="*/ 2147483647 h 38"/>
              <a:gd name="T20" fmla="*/ 2147483647 w 38"/>
              <a:gd name="T21" fmla="*/ 2147483647 h 38"/>
              <a:gd name="T22" fmla="*/ 2147483647 w 38"/>
              <a:gd name="T23" fmla="*/ 2147483647 h 38"/>
              <a:gd name="T24" fmla="*/ 2147483647 w 38"/>
              <a:gd name="T25" fmla="*/ 2147483647 h 38"/>
              <a:gd name="T26" fmla="*/ 0 w 38"/>
              <a:gd name="T27" fmla="*/ 2147483647 h 38"/>
              <a:gd name="T28" fmla="*/ 0 w 38"/>
              <a:gd name="T29" fmla="*/ 2147483647 h 38"/>
              <a:gd name="T30" fmla="*/ 2147483647 w 38"/>
              <a:gd name="T31" fmla="*/ 2147483647 h 38"/>
              <a:gd name="T32" fmla="*/ 2147483647 w 38"/>
              <a:gd name="T33" fmla="*/ 2147483647 h 38"/>
              <a:gd name="T34" fmla="*/ 2147483647 w 38"/>
              <a:gd name="T35" fmla="*/ 2147483647 h 38"/>
              <a:gd name="T36" fmla="*/ 2147483647 w 38"/>
              <a:gd name="T37" fmla="*/ 2147483647 h 38"/>
              <a:gd name="T38" fmla="*/ 2147483647 w 38"/>
              <a:gd name="T39" fmla="*/ 2147483647 h 38"/>
              <a:gd name="T40" fmla="*/ 2147483647 w 38"/>
              <a:gd name="T41" fmla="*/ 0 h 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8" h="38">
                <a:moveTo>
                  <a:pt x="29" y="0"/>
                </a:moveTo>
                <a:lnTo>
                  <a:pt x="29" y="8"/>
                </a:lnTo>
                <a:lnTo>
                  <a:pt x="37" y="8"/>
                </a:lnTo>
                <a:lnTo>
                  <a:pt x="37" y="15"/>
                </a:lnTo>
                <a:lnTo>
                  <a:pt x="29" y="15"/>
                </a:lnTo>
                <a:lnTo>
                  <a:pt x="29" y="23"/>
                </a:lnTo>
                <a:lnTo>
                  <a:pt x="29" y="30"/>
                </a:lnTo>
                <a:lnTo>
                  <a:pt x="22" y="30"/>
                </a:lnTo>
                <a:lnTo>
                  <a:pt x="14" y="30"/>
                </a:lnTo>
                <a:lnTo>
                  <a:pt x="14" y="37"/>
                </a:lnTo>
                <a:lnTo>
                  <a:pt x="14" y="30"/>
                </a:lnTo>
                <a:lnTo>
                  <a:pt x="7" y="30"/>
                </a:lnTo>
                <a:lnTo>
                  <a:pt x="7" y="23"/>
                </a:lnTo>
                <a:lnTo>
                  <a:pt x="0" y="23"/>
                </a:lnTo>
                <a:lnTo>
                  <a:pt x="0" y="15"/>
                </a:lnTo>
                <a:lnTo>
                  <a:pt x="7" y="15"/>
                </a:lnTo>
                <a:lnTo>
                  <a:pt x="7" y="8"/>
                </a:lnTo>
                <a:lnTo>
                  <a:pt x="14" y="8"/>
                </a:lnTo>
                <a:lnTo>
                  <a:pt x="22" y="8"/>
                </a:lnTo>
                <a:lnTo>
                  <a:pt x="29" y="8"/>
                </a:lnTo>
                <a:lnTo>
                  <a:pt x="29"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0" name="Freeform 12"/>
          <p:cNvSpPr>
            <a:spLocks/>
          </p:cNvSpPr>
          <p:nvPr/>
        </p:nvSpPr>
        <p:spPr bwMode="auto">
          <a:xfrm>
            <a:off x="3690940" y="1619845"/>
            <a:ext cx="25400" cy="14288"/>
          </a:xfrm>
          <a:custGeom>
            <a:avLst/>
            <a:gdLst>
              <a:gd name="T0" fmla="*/ 2147483647 w 16"/>
              <a:gd name="T1" fmla="*/ 0 h 16"/>
              <a:gd name="T2" fmla="*/ 2147483647 w 16"/>
              <a:gd name="T3" fmla="*/ 2147483647 h 16"/>
              <a:gd name="T4" fmla="*/ 2147483647 w 16"/>
              <a:gd name="T5" fmla="*/ 2147483647 h 16"/>
              <a:gd name="T6" fmla="*/ 2147483647 w 16"/>
              <a:gd name="T7" fmla="*/ 2147483647 h 16"/>
              <a:gd name="T8" fmla="*/ 2147483647 w 16"/>
              <a:gd name="T9" fmla="*/ 2147483647 h 16"/>
              <a:gd name="T10" fmla="*/ 2147483647 w 16"/>
              <a:gd name="T11" fmla="*/ 2147483647 h 16"/>
              <a:gd name="T12" fmla="*/ 0 w 16"/>
              <a:gd name="T13" fmla="*/ 2147483647 h 16"/>
              <a:gd name="T14" fmla="*/ 0 w 16"/>
              <a:gd name="T15" fmla="*/ 0 h 16"/>
              <a:gd name="T16" fmla="*/ 2147483647 w 16"/>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6">
                <a:moveTo>
                  <a:pt x="7" y="0"/>
                </a:moveTo>
                <a:lnTo>
                  <a:pt x="7" y="7"/>
                </a:lnTo>
                <a:lnTo>
                  <a:pt x="15" y="7"/>
                </a:lnTo>
                <a:lnTo>
                  <a:pt x="15" y="15"/>
                </a:lnTo>
                <a:lnTo>
                  <a:pt x="7" y="15"/>
                </a:lnTo>
                <a:lnTo>
                  <a:pt x="7" y="7"/>
                </a:lnTo>
                <a:lnTo>
                  <a:pt x="0" y="7"/>
                </a:lnTo>
                <a:lnTo>
                  <a:pt x="0" y="0"/>
                </a:lnTo>
                <a:lnTo>
                  <a:pt x="7"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1" name="Freeform 13"/>
          <p:cNvSpPr>
            <a:spLocks/>
          </p:cNvSpPr>
          <p:nvPr/>
        </p:nvSpPr>
        <p:spPr bwMode="auto">
          <a:xfrm>
            <a:off x="3878264" y="1633241"/>
            <a:ext cx="36512" cy="20538"/>
          </a:xfrm>
          <a:custGeom>
            <a:avLst/>
            <a:gdLst>
              <a:gd name="T0" fmla="*/ 0 w 23"/>
              <a:gd name="T1" fmla="*/ 2147483647 h 23"/>
              <a:gd name="T2" fmla="*/ 0 w 23"/>
              <a:gd name="T3" fmla="*/ 2147483647 h 23"/>
              <a:gd name="T4" fmla="*/ 0 w 23"/>
              <a:gd name="T5" fmla="*/ 2147483647 h 23"/>
              <a:gd name="T6" fmla="*/ 2147483647 w 23"/>
              <a:gd name="T7" fmla="*/ 2147483647 h 23"/>
              <a:gd name="T8" fmla="*/ 2147483647 w 23"/>
              <a:gd name="T9" fmla="*/ 0 h 23"/>
              <a:gd name="T10" fmla="*/ 2147483647 w 23"/>
              <a:gd name="T11" fmla="*/ 0 h 23"/>
              <a:gd name="T12" fmla="*/ 2147483647 w 23"/>
              <a:gd name="T13" fmla="*/ 0 h 23"/>
              <a:gd name="T14" fmla="*/ 2147483647 w 23"/>
              <a:gd name="T15" fmla="*/ 2147483647 h 23"/>
              <a:gd name="T16" fmla="*/ 2147483647 w 23"/>
              <a:gd name="T17" fmla="*/ 2147483647 h 23"/>
              <a:gd name="T18" fmla="*/ 2147483647 w 23"/>
              <a:gd name="T19" fmla="*/ 2147483647 h 23"/>
              <a:gd name="T20" fmla="*/ 2147483647 w 23"/>
              <a:gd name="T21" fmla="*/ 2147483647 h 23"/>
              <a:gd name="T22" fmla="*/ 2147483647 w 23"/>
              <a:gd name="T23" fmla="*/ 2147483647 h 23"/>
              <a:gd name="T24" fmla="*/ 0 w 23"/>
              <a:gd name="T25" fmla="*/ 2147483647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0" y="22"/>
                </a:moveTo>
                <a:lnTo>
                  <a:pt x="0" y="14"/>
                </a:lnTo>
                <a:lnTo>
                  <a:pt x="0" y="7"/>
                </a:lnTo>
                <a:lnTo>
                  <a:pt x="8" y="7"/>
                </a:lnTo>
                <a:lnTo>
                  <a:pt x="8" y="0"/>
                </a:lnTo>
                <a:lnTo>
                  <a:pt x="15" y="0"/>
                </a:lnTo>
                <a:lnTo>
                  <a:pt x="22" y="0"/>
                </a:lnTo>
                <a:lnTo>
                  <a:pt x="22" y="7"/>
                </a:lnTo>
                <a:lnTo>
                  <a:pt x="15" y="7"/>
                </a:lnTo>
                <a:lnTo>
                  <a:pt x="15" y="14"/>
                </a:lnTo>
                <a:lnTo>
                  <a:pt x="8" y="14"/>
                </a:lnTo>
                <a:lnTo>
                  <a:pt x="8" y="22"/>
                </a:lnTo>
                <a:lnTo>
                  <a:pt x="0" y="22"/>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2" name="Freeform 14"/>
          <p:cNvSpPr>
            <a:spLocks/>
          </p:cNvSpPr>
          <p:nvPr/>
        </p:nvSpPr>
        <p:spPr bwMode="auto">
          <a:xfrm>
            <a:off x="3760791" y="1633242"/>
            <a:ext cx="14287" cy="7144"/>
          </a:xfrm>
          <a:custGeom>
            <a:avLst/>
            <a:gdLst>
              <a:gd name="T0" fmla="*/ 0 w 9"/>
              <a:gd name="T1" fmla="*/ 0 h 8"/>
              <a:gd name="T2" fmla="*/ 2147483647 w 9"/>
              <a:gd name="T3" fmla="*/ 0 h 8"/>
              <a:gd name="T4" fmla="*/ 2147483647 w 9"/>
              <a:gd name="T5" fmla="*/ 2147483647 h 8"/>
              <a:gd name="T6" fmla="*/ 0 w 9"/>
              <a:gd name="T7" fmla="*/ 2147483647 h 8"/>
              <a:gd name="T8" fmla="*/ 0 w 9"/>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8">
                <a:moveTo>
                  <a:pt x="0" y="0"/>
                </a:moveTo>
                <a:lnTo>
                  <a:pt x="8" y="0"/>
                </a:lnTo>
                <a:lnTo>
                  <a:pt x="8" y="7"/>
                </a:lnTo>
                <a:lnTo>
                  <a:pt x="0" y="7"/>
                </a:lnTo>
                <a:lnTo>
                  <a:pt x="0"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3" name="Freeform 15"/>
          <p:cNvSpPr>
            <a:spLocks/>
          </p:cNvSpPr>
          <p:nvPr/>
        </p:nvSpPr>
        <p:spPr bwMode="auto">
          <a:xfrm>
            <a:off x="3902078" y="1639490"/>
            <a:ext cx="130175" cy="47328"/>
          </a:xfrm>
          <a:custGeom>
            <a:avLst/>
            <a:gdLst>
              <a:gd name="T0" fmla="*/ 2147483647 w 82"/>
              <a:gd name="T1" fmla="*/ 0 h 53"/>
              <a:gd name="T2" fmla="*/ 2147483647 w 82"/>
              <a:gd name="T3" fmla="*/ 0 h 53"/>
              <a:gd name="T4" fmla="*/ 2147483647 w 82"/>
              <a:gd name="T5" fmla="*/ 2147483647 h 53"/>
              <a:gd name="T6" fmla="*/ 2147483647 w 82"/>
              <a:gd name="T7" fmla="*/ 2147483647 h 53"/>
              <a:gd name="T8" fmla="*/ 2147483647 w 82"/>
              <a:gd name="T9" fmla="*/ 2147483647 h 53"/>
              <a:gd name="T10" fmla="*/ 2147483647 w 82"/>
              <a:gd name="T11" fmla="*/ 2147483647 h 53"/>
              <a:gd name="T12" fmla="*/ 2147483647 w 82"/>
              <a:gd name="T13" fmla="*/ 2147483647 h 53"/>
              <a:gd name="T14" fmla="*/ 2147483647 w 82"/>
              <a:gd name="T15" fmla="*/ 2147483647 h 53"/>
              <a:gd name="T16" fmla="*/ 2147483647 w 82"/>
              <a:gd name="T17" fmla="*/ 2147483647 h 53"/>
              <a:gd name="T18" fmla="*/ 2147483647 w 82"/>
              <a:gd name="T19" fmla="*/ 2147483647 h 53"/>
              <a:gd name="T20" fmla="*/ 2147483647 w 82"/>
              <a:gd name="T21" fmla="*/ 2147483647 h 53"/>
              <a:gd name="T22" fmla="*/ 2147483647 w 82"/>
              <a:gd name="T23" fmla="*/ 2147483647 h 53"/>
              <a:gd name="T24" fmla="*/ 2147483647 w 82"/>
              <a:gd name="T25" fmla="*/ 2147483647 h 53"/>
              <a:gd name="T26" fmla="*/ 2147483647 w 82"/>
              <a:gd name="T27" fmla="*/ 2147483647 h 53"/>
              <a:gd name="T28" fmla="*/ 2147483647 w 82"/>
              <a:gd name="T29" fmla="*/ 2147483647 h 53"/>
              <a:gd name="T30" fmla="*/ 2147483647 w 82"/>
              <a:gd name="T31" fmla="*/ 2147483647 h 53"/>
              <a:gd name="T32" fmla="*/ 2147483647 w 82"/>
              <a:gd name="T33" fmla="*/ 2147483647 h 53"/>
              <a:gd name="T34" fmla="*/ 2147483647 w 82"/>
              <a:gd name="T35" fmla="*/ 2147483647 h 53"/>
              <a:gd name="T36" fmla="*/ 2147483647 w 82"/>
              <a:gd name="T37" fmla="*/ 2147483647 h 53"/>
              <a:gd name="T38" fmla="*/ 2147483647 w 82"/>
              <a:gd name="T39" fmla="*/ 2147483647 h 53"/>
              <a:gd name="T40" fmla="*/ 2147483647 w 82"/>
              <a:gd name="T41" fmla="*/ 2147483647 h 53"/>
              <a:gd name="T42" fmla="*/ 2147483647 w 82"/>
              <a:gd name="T43" fmla="*/ 2147483647 h 53"/>
              <a:gd name="T44" fmla="*/ 2147483647 w 82"/>
              <a:gd name="T45" fmla="*/ 2147483647 h 53"/>
              <a:gd name="T46" fmla="*/ 2147483647 w 82"/>
              <a:gd name="T47" fmla="*/ 2147483647 h 53"/>
              <a:gd name="T48" fmla="*/ 2147483647 w 82"/>
              <a:gd name="T49" fmla="*/ 2147483647 h 53"/>
              <a:gd name="T50" fmla="*/ 2147483647 w 82"/>
              <a:gd name="T51" fmla="*/ 2147483647 h 53"/>
              <a:gd name="T52" fmla="*/ 2147483647 w 82"/>
              <a:gd name="T53" fmla="*/ 2147483647 h 53"/>
              <a:gd name="T54" fmla="*/ 2147483647 w 82"/>
              <a:gd name="T55" fmla="*/ 2147483647 h 53"/>
              <a:gd name="T56" fmla="*/ 0 w 82"/>
              <a:gd name="T57" fmla="*/ 2147483647 h 53"/>
              <a:gd name="T58" fmla="*/ 0 w 82"/>
              <a:gd name="T59" fmla="*/ 2147483647 h 53"/>
              <a:gd name="T60" fmla="*/ 0 w 82"/>
              <a:gd name="T61" fmla="*/ 2147483647 h 53"/>
              <a:gd name="T62" fmla="*/ 0 w 82"/>
              <a:gd name="T63" fmla="*/ 2147483647 h 53"/>
              <a:gd name="T64" fmla="*/ 2147483647 w 82"/>
              <a:gd name="T65" fmla="*/ 2147483647 h 53"/>
              <a:gd name="T66" fmla="*/ 2147483647 w 82"/>
              <a:gd name="T67" fmla="*/ 2147483647 h 53"/>
              <a:gd name="T68" fmla="*/ 2147483647 w 82"/>
              <a:gd name="T69" fmla="*/ 2147483647 h 53"/>
              <a:gd name="T70" fmla="*/ 2147483647 w 82"/>
              <a:gd name="T71" fmla="*/ 2147483647 h 53"/>
              <a:gd name="T72" fmla="*/ 2147483647 w 82"/>
              <a:gd name="T73" fmla="*/ 2147483647 h 53"/>
              <a:gd name="T74" fmla="*/ 2147483647 w 82"/>
              <a:gd name="T75" fmla="*/ 2147483647 h 53"/>
              <a:gd name="T76" fmla="*/ 2147483647 w 82"/>
              <a:gd name="T77" fmla="*/ 2147483647 h 53"/>
              <a:gd name="T78" fmla="*/ 2147483647 w 82"/>
              <a:gd name="T79" fmla="*/ 2147483647 h 53"/>
              <a:gd name="T80" fmla="*/ 2147483647 w 82"/>
              <a:gd name="T81" fmla="*/ 2147483647 h 53"/>
              <a:gd name="T82" fmla="*/ 2147483647 w 82"/>
              <a:gd name="T83" fmla="*/ 2147483647 h 53"/>
              <a:gd name="T84" fmla="*/ 2147483647 w 82"/>
              <a:gd name="T85" fmla="*/ 2147483647 h 53"/>
              <a:gd name="T86" fmla="*/ 2147483647 w 82"/>
              <a:gd name="T87" fmla="*/ 0 h 53"/>
              <a:gd name="T88" fmla="*/ 2147483647 w 82"/>
              <a:gd name="T89" fmla="*/ 0 h 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2" h="53">
                <a:moveTo>
                  <a:pt x="67" y="0"/>
                </a:moveTo>
                <a:lnTo>
                  <a:pt x="74" y="0"/>
                </a:lnTo>
                <a:lnTo>
                  <a:pt x="74" y="7"/>
                </a:lnTo>
                <a:lnTo>
                  <a:pt x="81" y="7"/>
                </a:lnTo>
                <a:lnTo>
                  <a:pt x="81" y="15"/>
                </a:lnTo>
                <a:lnTo>
                  <a:pt x="74" y="15"/>
                </a:lnTo>
                <a:lnTo>
                  <a:pt x="74" y="22"/>
                </a:lnTo>
                <a:lnTo>
                  <a:pt x="74" y="30"/>
                </a:lnTo>
                <a:lnTo>
                  <a:pt x="67" y="30"/>
                </a:lnTo>
                <a:lnTo>
                  <a:pt x="59" y="30"/>
                </a:lnTo>
                <a:lnTo>
                  <a:pt x="59" y="37"/>
                </a:lnTo>
                <a:lnTo>
                  <a:pt x="59" y="44"/>
                </a:lnTo>
                <a:lnTo>
                  <a:pt x="67" y="44"/>
                </a:lnTo>
                <a:lnTo>
                  <a:pt x="59" y="52"/>
                </a:lnTo>
                <a:lnTo>
                  <a:pt x="52" y="52"/>
                </a:lnTo>
                <a:lnTo>
                  <a:pt x="59" y="52"/>
                </a:lnTo>
                <a:lnTo>
                  <a:pt x="59" y="44"/>
                </a:lnTo>
                <a:lnTo>
                  <a:pt x="52" y="44"/>
                </a:lnTo>
                <a:lnTo>
                  <a:pt x="52" y="37"/>
                </a:lnTo>
                <a:lnTo>
                  <a:pt x="44" y="37"/>
                </a:lnTo>
                <a:lnTo>
                  <a:pt x="37" y="44"/>
                </a:lnTo>
                <a:lnTo>
                  <a:pt x="30" y="44"/>
                </a:lnTo>
                <a:lnTo>
                  <a:pt x="30" y="37"/>
                </a:lnTo>
                <a:lnTo>
                  <a:pt x="22" y="37"/>
                </a:lnTo>
                <a:lnTo>
                  <a:pt x="22" y="44"/>
                </a:lnTo>
                <a:lnTo>
                  <a:pt x="15" y="44"/>
                </a:lnTo>
                <a:lnTo>
                  <a:pt x="15" y="52"/>
                </a:lnTo>
                <a:lnTo>
                  <a:pt x="7" y="52"/>
                </a:lnTo>
                <a:lnTo>
                  <a:pt x="0" y="52"/>
                </a:lnTo>
                <a:lnTo>
                  <a:pt x="0" y="44"/>
                </a:lnTo>
                <a:lnTo>
                  <a:pt x="0" y="37"/>
                </a:lnTo>
                <a:lnTo>
                  <a:pt x="0" y="30"/>
                </a:lnTo>
                <a:lnTo>
                  <a:pt x="7" y="30"/>
                </a:lnTo>
                <a:lnTo>
                  <a:pt x="7" y="22"/>
                </a:lnTo>
                <a:lnTo>
                  <a:pt x="15" y="22"/>
                </a:lnTo>
                <a:lnTo>
                  <a:pt x="22" y="22"/>
                </a:lnTo>
                <a:lnTo>
                  <a:pt x="22" y="15"/>
                </a:lnTo>
                <a:lnTo>
                  <a:pt x="30" y="15"/>
                </a:lnTo>
                <a:lnTo>
                  <a:pt x="37" y="15"/>
                </a:lnTo>
                <a:lnTo>
                  <a:pt x="37" y="7"/>
                </a:lnTo>
                <a:lnTo>
                  <a:pt x="44" y="7"/>
                </a:lnTo>
                <a:lnTo>
                  <a:pt x="52" y="7"/>
                </a:lnTo>
                <a:lnTo>
                  <a:pt x="59" y="7"/>
                </a:lnTo>
                <a:lnTo>
                  <a:pt x="59" y="0"/>
                </a:lnTo>
                <a:lnTo>
                  <a:pt x="67"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4" name="Freeform 16"/>
          <p:cNvSpPr>
            <a:spLocks/>
          </p:cNvSpPr>
          <p:nvPr/>
        </p:nvSpPr>
        <p:spPr bwMode="auto">
          <a:xfrm>
            <a:off x="3795716" y="1639492"/>
            <a:ext cx="73025" cy="40184"/>
          </a:xfrm>
          <a:custGeom>
            <a:avLst/>
            <a:gdLst>
              <a:gd name="T0" fmla="*/ 2147483647 w 46"/>
              <a:gd name="T1" fmla="*/ 2147483647 h 45"/>
              <a:gd name="T2" fmla="*/ 2147483647 w 46"/>
              <a:gd name="T3" fmla="*/ 0 h 45"/>
              <a:gd name="T4" fmla="*/ 2147483647 w 46"/>
              <a:gd name="T5" fmla="*/ 2147483647 h 45"/>
              <a:gd name="T6" fmla="*/ 2147483647 w 46"/>
              <a:gd name="T7" fmla="*/ 2147483647 h 45"/>
              <a:gd name="T8" fmla="*/ 2147483647 w 46"/>
              <a:gd name="T9" fmla="*/ 2147483647 h 45"/>
              <a:gd name="T10" fmla="*/ 2147483647 w 46"/>
              <a:gd name="T11" fmla="*/ 2147483647 h 45"/>
              <a:gd name="T12" fmla="*/ 2147483647 w 46"/>
              <a:gd name="T13" fmla="*/ 2147483647 h 45"/>
              <a:gd name="T14" fmla="*/ 2147483647 w 46"/>
              <a:gd name="T15" fmla="*/ 2147483647 h 45"/>
              <a:gd name="T16" fmla="*/ 2147483647 w 46"/>
              <a:gd name="T17" fmla="*/ 2147483647 h 45"/>
              <a:gd name="T18" fmla="*/ 2147483647 w 46"/>
              <a:gd name="T19" fmla="*/ 2147483647 h 45"/>
              <a:gd name="T20" fmla="*/ 2147483647 w 46"/>
              <a:gd name="T21" fmla="*/ 2147483647 h 45"/>
              <a:gd name="T22" fmla="*/ 2147483647 w 46"/>
              <a:gd name="T23" fmla="*/ 2147483647 h 45"/>
              <a:gd name="T24" fmla="*/ 2147483647 w 46"/>
              <a:gd name="T25" fmla="*/ 2147483647 h 45"/>
              <a:gd name="T26" fmla="*/ 2147483647 w 46"/>
              <a:gd name="T27" fmla="*/ 2147483647 h 45"/>
              <a:gd name="T28" fmla="*/ 2147483647 w 46"/>
              <a:gd name="T29" fmla="*/ 2147483647 h 45"/>
              <a:gd name="T30" fmla="*/ 2147483647 w 46"/>
              <a:gd name="T31" fmla="*/ 2147483647 h 45"/>
              <a:gd name="T32" fmla="*/ 2147483647 w 46"/>
              <a:gd name="T33" fmla="*/ 2147483647 h 45"/>
              <a:gd name="T34" fmla="*/ 2147483647 w 46"/>
              <a:gd name="T35" fmla="*/ 2147483647 h 45"/>
              <a:gd name="T36" fmla="*/ 2147483647 w 46"/>
              <a:gd name="T37" fmla="*/ 2147483647 h 45"/>
              <a:gd name="T38" fmla="*/ 2147483647 w 46"/>
              <a:gd name="T39" fmla="*/ 2147483647 h 45"/>
              <a:gd name="T40" fmla="*/ 0 w 46"/>
              <a:gd name="T41" fmla="*/ 2147483647 h 45"/>
              <a:gd name="T42" fmla="*/ 0 w 46"/>
              <a:gd name="T43" fmla="*/ 2147483647 h 45"/>
              <a:gd name="T44" fmla="*/ 2147483647 w 46"/>
              <a:gd name="T45" fmla="*/ 2147483647 h 45"/>
              <a:gd name="T46" fmla="*/ 2147483647 w 46"/>
              <a:gd name="T47" fmla="*/ 2147483647 h 45"/>
              <a:gd name="T48" fmla="*/ 2147483647 w 4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6" h="45">
                <a:moveTo>
                  <a:pt x="15" y="7"/>
                </a:moveTo>
                <a:lnTo>
                  <a:pt x="15" y="0"/>
                </a:lnTo>
                <a:lnTo>
                  <a:pt x="15" y="7"/>
                </a:lnTo>
                <a:lnTo>
                  <a:pt x="23" y="7"/>
                </a:lnTo>
                <a:lnTo>
                  <a:pt x="30" y="7"/>
                </a:lnTo>
                <a:lnTo>
                  <a:pt x="30" y="15"/>
                </a:lnTo>
                <a:lnTo>
                  <a:pt x="30" y="22"/>
                </a:lnTo>
                <a:lnTo>
                  <a:pt x="37" y="22"/>
                </a:lnTo>
                <a:lnTo>
                  <a:pt x="37" y="30"/>
                </a:lnTo>
                <a:lnTo>
                  <a:pt x="45" y="30"/>
                </a:lnTo>
                <a:lnTo>
                  <a:pt x="45" y="37"/>
                </a:lnTo>
                <a:lnTo>
                  <a:pt x="45" y="44"/>
                </a:lnTo>
                <a:lnTo>
                  <a:pt x="37" y="44"/>
                </a:lnTo>
                <a:lnTo>
                  <a:pt x="30" y="44"/>
                </a:lnTo>
                <a:lnTo>
                  <a:pt x="23" y="44"/>
                </a:lnTo>
                <a:lnTo>
                  <a:pt x="15" y="44"/>
                </a:lnTo>
                <a:lnTo>
                  <a:pt x="15" y="37"/>
                </a:lnTo>
                <a:lnTo>
                  <a:pt x="8" y="37"/>
                </a:lnTo>
                <a:lnTo>
                  <a:pt x="8" y="30"/>
                </a:lnTo>
                <a:lnTo>
                  <a:pt x="8" y="22"/>
                </a:lnTo>
                <a:lnTo>
                  <a:pt x="0" y="22"/>
                </a:lnTo>
                <a:lnTo>
                  <a:pt x="0" y="15"/>
                </a:lnTo>
                <a:lnTo>
                  <a:pt x="8" y="15"/>
                </a:lnTo>
                <a:lnTo>
                  <a:pt x="8" y="7"/>
                </a:lnTo>
                <a:lnTo>
                  <a:pt x="15" y="7"/>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5" name="Freeform 17" descr="Dark upward diagonal"/>
          <p:cNvSpPr>
            <a:spLocks/>
          </p:cNvSpPr>
          <p:nvPr/>
        </p:nvSpPr>
        <p:spPr bwMode="auto">
          <a:xfrm>
            <a:off x="3055938" y="1645742"/>
            <a:ext cx="754062" cy="602754"/>
          </a:xfrm>
          <a:custGeom>
            <a:avLst/>
            <a:gdLst>
              <a:gd name="T0" fmla="*/ 717550 w 475"/>
              <a:gd name="T1" fmla="*/ 153987 h 675"/>
              <a:gd name="T2" fmla="*/ 693737 w 475"/>
              <a:gd name="T3" fmla="*/ 200025 h 675"/>
              <a:gd name="T4" fmla="*/ 658812 w 475"/>
              <a:gd name="T5" fmla="*/ 234950 h 675"/>
              <a:gd name="T6" fmla="*/ 622300 w 475"/>
              <a:gd name="T7" fmla="*/ 271462 h 675"/>
              <a:gd name="T8" fmla="*/ 646112 w 475"/>
              <a:gd name="T9" fmla="*/ 317500 h 675"/>
              <a:gd name="T10" fmla="*/ 646112 w 475"/>
              <a:gd name="T11" fmla="*/ 365125 h 675"/>
              <a:gd name="T12" fmla="*/ 600075 w 475"/>
              <a:gd name="T13" fmla="*/ 388937 h 675"/>
              <a:gd name="T14" fmla="*/ 600075 w 475"/>
              <a:gd name="T15" fmla="*/ 434975 h 675"/>
              <a:gd name="T16" fmla="*/ 576262 w 475"/>
              <a:gd name="T17" fmla="*/ 458787 h 675"/>
              <a:gd name="T18" fmla="*/ 587375 w 475"/>
              <a:gd name="T19" fmla="*/ 493712 h 675"/>
              <a:gd name="T20" fmla="*/ 587375 w 475"/>
              <a:gd name="T21" fmla="*/ 565150 h 675"/>
              <a:gd name="T22" fmla="*/ 587375 w 475"/>
              <a:gd name="T23" fmla="*/ 635000 h 675"/>
              <a:gd name="T24" fmla="*/ 587375 w 475"/>
              <a:gd name="T25" fmla="*/ 706437 h 675"/>
              <a:gd name="T26" fmla="*/ 587375 w 475"/>
              <a:gd name="T27" fmla="*/ 776287 h 675"/>
              <a:gd name="T28" fmla="*/ 587375 w 475"/>
              <a:gd name="T29" fmla="*/ 858837 h 675"/>
              <a:gd name="T30" fmla="*/ 576262 w 475"/>
              <a:gd name="T31" fmla="*/ 904875 h 675"/>
              <a:gd name="T32" fmla="*/ 587375 w 475"/>
              <a:gd name="T33" fmla="*/ 976312 h 675"/>
              <a:gd name="T34" fmla="*/ 587375 w 475"/>
              <a:gd name="T35" fmla="*/ 1046162 h 675"/>
              <a:gd name="T36" fmla="*/ 528637 w 475"/>
              <a:gd name="T37" fmla="*/ 1069975 h 675"/>
              <a:gd name="T38" fmla="*/ 446087 w 475"/>
              <a:gd name="T39" fmla="*/ 1069975 h 675"/>
              <a:gd name="T40" fmla="*/ 376237 w 475"/>
              <a:gd name="T41" fmla="*/ 1058862 h 675"/>
              <a:gd name="T42" fmla="*/ 269875 w 475"/>
              <a:gd name="T43" fmla="*/ 1058862 h 675"/>
              <a:gd name="T44" fmla="*/ 188912 w 475"/>
              <a:gd name="T45" fmla="*/ 1058862 h 675"/>
              <a:gd name="T46" fmla="*/ 106362 w 475"/>
              <a:gd name="T47" fmla="*/ 1058862 h 675"/>
              <a:gd name="T48" fmla="*/ 23812 w 475"/>
              <a:gd name="T49" fmla="*/ 1058862 h 675"/>
              <a:gd name="T50" fmla="*/ 0 w 475"/>
              <a:gd name="T51" fmla="*/ 1011237 h 675"/>
              <a:gd name="T52" fmla="*/ 12700 w 475"/>
              <a:gd name="T53" fmla="*/ 904875 h 675"/>
              <a:gd name="T54" fmla="*/ 12700 w 475"/>
              <a:gd name="T55" fmla="*/ 823912 h 675"/>
              <a:gd name="T56" fmla="*/ 12700 w 475"/>
              <a:gd name="T57" fmla="*/ 752475 h 675"/>
              <a:gd name="T58" fmla="*/ 12700 w 475"/>
              <a:gd name="T59" fmla="*/ 682625 h 675"/>
              <a:gd name="T60" fmla="*/ 12700 w 475"/>
              <a:gd name="T61" fmla="*/ 588962 h 675"/>
              <a:gd name="T62" fmla="*/ 12700 w 475"/>
              <a:gd name="T63" fmla="*/ 506412 h 675"/>
              <a:gd name="T64" fmla="*/ 12700 w 475"/>
              <a:gd name="T65" fmla="*/ 434975 h 675"/>
              <a:gd name="T66" fmla="*/ 12700 w 475"/>
              <a:gd name="T67" fmla="*/ 365125 h 675"/>
              <a:gd name="T68" fmla="*/ 36512 w 475"/>
              <a:gd name="T69" fmla="*/ 258762 h 675"/>
              <a:gd name="T70" fmla="*/ 95250 w 475"/>
              <a:gd name="T71" fmla="*/ 247650 h 675"/>
              <a:gd name="T72" fmla="*/ 141287 w 475"/>
              <a:gd name="T73" fmla="*/ 223837 h 675"/>
              <a:gd name="T74" fmla="*/ 165100 w 475"/>
              <a:gd name="T75" fmla="*/ 223837 h 675"/>
              <a:gd name="T76" fmla="*/ 200025 w 475"/>
              <a:gd name="T77" fmla="*/ 212725 h 675"/>
              <a:gd name="T78" fmla="*/ 234950 w 475"/>
              <a:gd name="T79" fmla="*/ 176212 h 675"/>
              <a:gd name="T80" fmla="*/ 293687 w 475"/>
              <a:gd name="T81" fmla="*/ 153987 h 675"/>
              <a:gd name="T82" fmla="*/ 328612 w 475"/>
              <a:gd name="T83" fmla="*/ 117475 h 675"/>
              <a:gd name="T84" fmla="*/ 365125 w 475"/>
              <a:gd name="T85" fmla="*/ 106362 h 675"/>
              <a:gd name="T86" fmla="*/ 352425 w 475"/>
              <a:gd name="T87" fmla="*/ 141287 h 675"/>
              <a:gd name="T88" fmla="*/ 387350 w 475"/>
              <a:gd name="T89" fmla="*/ 117475 h 675"/>
              <a:gd name="T90" fmla="*/ 423862 w 475"/>
              <a:gd name="T91" fmla="*/ 130175 h 675"/>
              <a:gd name="T92" fmla="*/ 458787 w 475"/>
              <a:gd name="T93" fmla="*/ 95250 h 675"/>
              <a:gd name="T94" fmla="*/ 493712 w 475"/>
              <a:gd name="T95" fmla="*/ 82550 h 675"/>
              <a:gd name="T96" fmla="*/ 528637 w 475"/>
              <a:gd name="T97" fmla="*/ 47625 h 675"/>
              <a:gd name="T98" fmla="*/ 576262 w 475"/>
              <a:gd name="T99" fmla="*/ 23812 h 675"/>
              <a:gd name="T100" fmla="*/ 622300 w 475"/>
              <a:gd name="T101" fmla="*/ 23812 h 675"/>
              <a:gd name="T102" fmla="*/ 669925 w 475"/>
              <a:gd name="T103" fmla="*/ 0 h 675"/>
              <a:gd name="T104" fmla="*/ 704850 w 475"/>
              <a:gd name="T105" fmla="*/ 36512 h 675"/>
              <a:gd name="T106" fmla="*/ 728662 w 475"/>
              <a:gd name="T107" fmla="*/ 58737 h 675"/>
              <a:gd name="T108" fmla="*/ 739775 w 475"/>
              <a:gd name="T109" fmla="*/ 106362 h 675"/>
              <a:gd name="T110" fmla="*/ 739775 w 475"/>
              <a:gd name="T111" fmla="*/ 117475 h 6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75" h="675">
                <a:moveTo>
                  <a:pt x="466" y="74"/>
                </a:moveTo>
                <a:lnTo>
                  <a:pt x="459" y="74"/>
                </a:lnTo>
                <a:lnTo>
                  <a:pt x="459" y="82"/>
                </a:lnTo>
                <a:lnTo>
                  <a:pt x="452" y="82"/>
                </a:lnTo>
                <a:lnTo>
                  <a:pt x="452" y="89"/>
                </a:lnTo>
                <a:lnTo>
                  <a:pt x="452" y="97"/>
                </a:lnTo>
                <a:lnTo>
                  <a:pt x="452" y="104"/>
                </a:lnTo>
                <a:lnTo>
                  <a:pt x="452" y="111"/>
                </a:lnTo>
                <a:lnTo>
                  <a:pt x="444" y="111"/>
                </a:lnTo>
                <a:lnTo>
                  <a:pt x="444" y="119"/>
                </a:lnTo>
                <a:lnTo>
                  <a:pt x="437" y="119"/>
                </a:lnTo>
                <a:lnTo>
                  <a:pt x="437" y="126"/>
                </a:lnTo>
                <a:lnTo>
                  <a:pt x="429" y="126"/>
                </a:lnTo>
                <a:lnTo>
                  <a:pt x="429" y="134"/>
                </a:lnTo>
                <a:lnTo>
                  <a:pt x="429" y="141"/>
                </a:lnTo>
                <a:lnTo>
                  <a:pt x="422" y="141"/>
                </a:lnTo>
                <a:lnTo>
                  <a:pt x="415" y="141"/>
                </a:lnTo>
                <a:lnTo>
                  <a:pt x="415" y="148"/>
                </a:lnTo>
                <a:lnTo>
                  <a:pt x="407" y="148"/>
                </a:lnTo>
                <a:lnTo>
                  <a:pt x="407" y="156"/>
                </a:lnTo>
                <a:lnTo>
                  <a:pt x="407" y="163"/>
                </a:lnTo>
                <a:lnTo>
                  <a:pt x="400" y="163"/>
                </a:lnTo>
                <a:lnTo>
                  <a:pt x="400" y="171"/>
                </a:lnTo>
                <a:lnTo>
                  <a:pt x="392" y="171"/>
                </a:lnTo>
                <a:lnTo>
                  <a:pt x="392" y="178"/>
                </a:lnTo>
                <a:lnTo>
                  <a:pt x="400" y="178"/>
                </a:lnTo>
                <a:lnTo>
                  <a:pt x="400" y="185"/>
                </a:lnTo>
                <a:lnTo>
                  <a:pt x="400" y="193"/>
                </a:lnTo>
                <a:lnTo>
                  <a:pt x="407" y="193"/>
                </a:lnTo>
                <a:lnTo>
                  <a:pt x="407" y="200"/>
                </a:lnTo>
                <a:lnTo>
                  <a:pt x="407" y="208"/>
                </a:lnTo>
                <a:lnTo>
                  <a:pt x="407" y="215"/>
                </a:lnTo>
                <a:lnTo>
                  <a:pt x="415" y="215"/>
                </a:lnTo>
                <a:lnTo>
                  <a:pt x="415" y="222"/>
                </a:lnTo>
                <a:lnTo>
                  <a:pt x="407" y="222"/>
                </a:lnTo>
                <a:lnTo>
                  <a:pt x="407" y="230"/>
                </a:lnTo>
                <a:lnTo>
                  <a:pt x="407" y="237"/>
                </a:lnTo>
                <a:lnTo>
                  <a:pt x="400" y="237"/>
                </a:lnTo>
                <a:lnTo>
                  <a:pt x="392" y="237"/>
                </a:lnTo>
                <a:lnTo>
                  <a:pt x="392" y="245"/>
                </a:lnTo>
                <a:lnTo>
                  <a:pt x="385" y="245"/>
                </a:lnTo>
                <a:lnTo>
                  <a:pt x="378" y="245"/>
                </a:lnTo>
                <a:lnTo>
                  <a:pt x="378" y="252"/>
                </a:lnTo>
                <a:lnTo>
                  <a:pt x="378" y="259"/>
                </a:lnTo>
                <a:lnTo>
                  <a:pt x="378" y="267"/>
                </a:lnTo>
                <a:lnTo>
                  <a:pt x="378" y="274"/>
                </a:lnTo>
                <a:lnTo>
                  <a:pt x="370" y="274"/>
                </a:lnTo>
                <a:lnTo>
                  <a:pt x="378" y="274"/>
                </a:lnTo>
                <a:lnTo>
                  <a:pt x="370" y="274"/>
                </a:lnTo>
                <a:lnTo>
                  <a:pt x="378" y="274"/>
                </a:lnTo>
                <a:lnTo>
                  <a:pt x="370" y="274"/>
                </a:lnTo>
                <a:lnTo>
                  <a:pt x="370" y="282"/>
                </a:lnTo>
                <a:lnTo>
                  <a:pt x="370" y="289"/>
                </a:lnTo>
                <a:lnTo>
                  <a:pt x="363" y="289"/>
                </a:lnTo>
                <a:lnTo>
                  <a:pt x="363" y="296"/>
                </a:lnTo>
                <a:lnTo>
                  <a:pt x="355" y="296"/>
                </a:lnTo>
                <a:lnTo>
                  <a:pt x="355" y="304"/>
                </a:lnTo>
                <a:lnTo>
                  <a:pt x="355" y="311"/>
                </a:lnTo>
                <a:lnTo>
                  <a:pt x="363" y="311"/>
                </a:lnTo>
                <a:lnTo>
                  <a:pt x="370" y="311"/>
                </a:lnTo>
                <a:lnTo>
                  <a:pt x="370" y="319"/>
                </a:lnTo>
                <a:lnTo>
                  <a:pt x="370" y="326"/>
                </a:lnTo>
                <a:lnTo>
                  <a:pt x="370" y="334"/>
                </a:lnTo>
                <a:lnTo>
                  <a:pt x="370" y="341"/>
                </a:lnTo>
                <a:lnTo>
                  <a:pt x="370" y="348"/>
                </a:lnTo>
                <a:lnTo>
                  <a:pt x="370" y="356"/>
                </a:lnTo>
                <a:lnTo>
                  <a:pt x="370" y="363"/>
                </a:lnTo>
                <a:lnTo>
                  <a:pt x="370" y="371"/>
                </a:lnTo>
                <a:lnTo>
                  <a:pt x="370" y="378"/>
                </a:lnTo>
                <a:lnTo>
                  <a:pt x="370" y="385"/>
                </a:lnTo>
                <a:lnTo>
                  <a:pt x="370" y="393"/>
                </a:lnTo>
                <a:lnTo>
                  <a:pt x="370" y="400"/>
                </a:lnTo>
                <a:lnTo>
                  <a:pt x="370" y="408"/>
                </a:lnTo>
                <a:lnTo>
                  <a:pt x="370" y="415"/>
                </a:lnTo>
                <a:lnTo>
                  <a:pt x="370" y="422"/>
                </a:lnTo>
                <a:lnTo>
                  <a:pt x="370" y="430"/>
                </a:lnTo>
                <a:lnTo>
                  <a:pt x="370" y="437"/>
                </a:lnTo>
                <a:lnTo>
                  <a:pt x="370" y="445"/>
                </a:lnTo>
                <a:lnTo>
                  <a:pt x="370" y="452"/>
                </a:lnTo>
                <a:lnTo>
                  <a:pt x="370" y="459"/>
                </a:lnTo>
                <a:lnTo>
                  <a:pt x="370" y="467"/>
                </a:lnTo>
                <a:lnTo>
                  <a:pt x="370" y="474"/>
                </a:lnTo>
                <a:lnTo>
                  <a:pt x="370" y="482"/>
                </a:lnTo>
                <a:lnTo>
                  <a:pt x="370" y="489"/>
                </a:lnTo>
                <a:lnTo>
                  <a:pt x="370" y="496"/>
                </a:lnTo>
                <a:lnTo>
                  <a:pt x="370" y="504"/>
                </a:lnTo>
                <a:lnTo>
                  <a:pt x="370" y="511"/>
                </a:lnTo>
                <a:lnTo>
                  <a:pt x="370" y="526"/>
                </a:lnTo>
                <a:lnTo>
                  <a:pt x="370" y="533"/>
                </a:lnTo>
                <a:lnTo>
                  <a:pt x="370" y="541"/>
                </a:lnTo>
                <a:lnTo>
                  <a:pt x="370" y="548"/>
                </a:lnTo>
                <a:lnTo>
                  <a:pt x="370" y="556"/>
                </a:lnTo>
                <a:lnTo>
                  <a:pt x="370" y="563"/>
                </a:lnTo>
                <a:lnTo>
                  <a:pt x="363" y="563"/>
                </a:lnTo>
                <a:lnTo>
                  <a:pt x="370" y="570"/>
                </a:lnTo>
                <a:lnTo>
                  <a:pt x="363" y="570"/>
                </a:lnTo>
                <a:lnTo>
                  <a:pt x="370" y="570"/>
                </a:lnTo>
                <a:lnTo>
                  <a:pt x="370" y="578"/>
                </a:lnTo>
                <a:lnTo>
                  <a:pt x="370" y="585"/>
                </a:lnTo>
                <a:lnTo>
                  <a:pt x="370" y="593"/>
                </a:lnTo>
                <a:lnTo>
                  <a:pt x="370" y="600"/>
                </a:lnTo>
                <a:lnTo>
                  <a:pt x="370" y="615"/>
                </a:lnTo>
                <a:lnTo>
                  <a:pt x="370" y="622"/>
                </a:lnTo>
                <a:lnTo>
                  <a:pt x="370" y="630"/>
                </a:lnTo>
                <a:lnTo>
                  <a:pt x="370" y="637"/>
                </a:lnTo>
                <a:lnTo>
                  <a:pt x="370" y="644"/>
                </a:lnTo>
                <a:lnTo>
                  <a:pt x="370" y="652"/>
                </a:lnTo>
                <a:lnTo>
                  <a:pt x="370" y="659"/>
                </a:lnTo>
                <a:lnTo>
                  <a:pt x="370" y="667"/>
                </a:lnTo>
                <a:lnTo>
                  <a:pt x="370" y="674"/>
                </a:lnTo>
                <a:lnTo>
                  <a:pt x="363" y="674"/>
                </a:lnTo>
                <a:lnTo>
                  <a:pt x="348" y="674"/>
                </a:lnTo>
                <a:lnTo>
                  <a:pt x="341" y="674"/>
                </a:lnTo>
                <a:lnTo>
                  <a:pt x="333" y="674"/>
                </a:lnTo>
                <a:lnTo>
                  <a:pt x="326" y="674"/>
                </a:lnTo>
                <a:lnTo>
                  <a:pt x="318" y="674"/>
                </a:lnTo>
                <a:lnTo>
                  <a:pt x="311" y="674"/>
                </a:lnTo>
                <a:lnTo>
                  <a:pt x="304" y="674"/>
                </a:lnTo>
                <a:lnTo>
                  <a:pt x="296" y="674"/>
                </a:lnTo>
                <a:lnTo>
                  <a:pt x="281" y="674"/>
                </a:lnTo>
                <a:lnTo>
                  <a:pt x="274" y="674"/>
                </a:lnTo>
                <a:lnTo>
                  <a:pt x="267" y="674"/>
                </a:lnTo>
                <a:lnTo>
                  <a:pt x="259" y="674"/>
                </a:lnTo>
                <a:lnTo>
                  <a:pt x="252" y="674"/>
                </a:lnTo>
                <a:lnTo>
                  <a:pt x="244" y="674"/>
                </a:lnTo>
                <a:lnTo>
                  <a:pt x="237" y="667"/>
                </a:lnTo>
                <a:lnTo>
                  <a:pt x="230" y="667"/>
                </a:lnTo>
                <a:lnTo>
                  <a:pt x="222" y="667"/>
                </a:lnTo>
                <a:lnTo>
                  <a:pt x="207" y="667"/>
                </a:lnTo>
                <a:lnTo>
                  <a:pt x="193" y="667"/>
                </a:lnTo>
                <a:lnTo>
                  <a:pt x="178" y="667"/>
                </a:lnTo>
                <a:lnTo>
                  <a:pt x="170" y="667"/>
                </a:lnTo>
                <a:lnTo>
                  <a:pt x="163" y="667"/>
                </a:lnTo>
                <a:lnTo>
                  <a:pt x="156" y="667"/>
                </a:lnTo>
                <a:lnTo>
                  <a:pt x="148" y="667"/>
                </a:lnTo>
                <a:lnTo>
                  <a:pt x="133" y="667"/>
                </a:lnTo>
                <a:lnTo>
                  <a:pt x="126" y="667"/>
                </a:lnTo>
                <a:lnTo>
                  <a:pt x="119" y="667"/>
                </a:lnTo>
                <a:lnTo>
                  <a:pt x="111" y="667"/>
                </a:lnTo>
                <a:lnTo>
                  <a:pt x="104" y="667"/>
                </a:lnTo>
                <a:lnTo>
                  <a:pt x="89" y="667"/>
                </a:lnTo>
                <a:lnTo>
                  <a:pt x="82" y="667"/>
                </a:lnTo>
                <a:lnTo>
                  <a:pt x="74" y="667"/>
                </a:lnTo>
                <a:lnTo>
                  <a:pt x="67" y="667"/>
                </a:lnTo>
                <a:lnTo>
                  <a:pt x="52" y="667"/>
                </a:lnTo>
                <a:lnTo>
                  <a:pt x="45" y="667"/>
                </a:lnTo>
                <a:lnTo>
                  <a:pt x="37" y="667"/>
                </a:lnTo>
                <a:lnTo>
                  <a:pt x="30" y="667"/>
                </a:lnTo>
                <a:lnTo>
                  <a:pt x="23" y="667"/>
                </a:lnTo>
                <a:lnTo>
                  <a:pt x="15" y="667"/>
                </a:lnTo>
                <a:lnTo>
                  <a:pt x="8" y="667"/>
                </a:lnTo>
                <a:lnTo>
                  <a:pt x="0" y="667"/>
                </a:lnTo>
                <a:lnTo>
                  <a:pt x="0" y="659"/>
                </a:lnTo>
                <a:lnTo>
                  <a:pt x="0" y="652"/>
                </a:lnTo>
                <a:lnTo>
                  <a:pt x="0" y="644"/>
                </a:lnTo>
                <a:lnTo>
                  <a:pt x="0" y="637"/>
                </a:lnTo>
                <a:lnTo>
                  <a:pt x="0" y="622"/>
                </a:lnTo>
                <a:lnTo>
                  <a:pt x="0" y="615"/>
                </a:lnTo>
                <a:lnTo>
                  <a:pt x="8" y="600"/>
                </a:lnTo>
                <a:lnTo>
                  <a:pt x="8" y="593"/>
                </a:lnTo>
                <a:lnTo>
                  <a:pt x="8" y="585"/>
                </a:lnTo>
                <a:lnTo>
                  <a:pt x="8" y="570"/>
                </a:lnTo>
                <a:lnTo>
                  <a:pt x="8" y="563"/>
                </a:lnTo>
                <a:lnTo>
                  <a:pt x="8" y="556"/>
                </a:lnTo>
                <a:lnTo>
                  <a:pt x="8" y="548"/>
                </a:lnTo>
                <a:lnTo>
                  <a:pt x="8" y="541"/>
                </a:lnTo>
                <a:lnTo>
                  <a:pt x="8" y="526"/>
                </a:lnTo>
                <a:lnTo>
                  <a:pt x="8" y="519"/>
                </a:lnTo>
                <a:lnTo>
                  <a:pt x="8" y="511"/>
                </a:lnTo>
                <a:lnTo>
                  <a:pt x="8" y="504"/>
                </a:lnTo>
                <a:lnTo>
                  <a:pt x="8" y="496"/>
                </a:lnTo>
                <a:lnTo>
                  <a:pt x="8" y="489"/>
                </a:lnTo>
                <a:lnTo>
                  <a:pt x="8" y="482"/>
                </a:lnTo>
                <a:lnTo>
                  <a:pt x="8" y="474"/>
                </a:lnTo>
                <a:lnTo>
                  <a:pt x="8" y="467"/>
                </a:lnTo>
                <a:lnTo>
                  <a:pt x="8" y="459"/>
                </a:lnTo>
                <a:lnTo>
                  <a:pt x="8" y="452"/>
                </a:lnTo>
                <a:lnTo>
                  <a:pt x="8" y="445"/>
                </a:lnTo>
                <a:lnTo>
                  <a:pt x="8" y="437"/>
                </a:lnTo>
                <a:lnTo>
                  <a:pt x="8" y="430"/>
                </a:lnTo>
                <a:lnTo>
                  <a:pt x="8" y="422"/>
                </a:lnTo>
                <a:lnTo>
                  <a:pt x="8" y="408"/>
                </a:lnTo>
                <a:lnTo>
                  <a:pt x="8" y="400"/>
                </a:lnTo>
                <a:lnTo>
                  <a:pt x="8" y="385"/>
                </a:lnTo>
                <a:lnTo>
                  <a:pt x="8" y="378"/>
                </a:lnTo>
                <a:lnTo>
                  <a:pt x="8" y="371"/>
                </a:lnTo>
                <a:lnTo>
                  <a:pt x="8" y="363"/>
                </a:lnTo>
                <a:lnTo>
                  <a:pt x="8" y="356"/>
                </a:lnTo>
                <a:lnTo>
                  <a:pt x="8" y="341"/>
                </a:lnTo>
                <a:lnTo>
                  <a:pt x="8" y="334"/>
                </a:lnTo>
                <a:lnTo>
                  <a:pt x="8" y="326"/>
                </a:lnTo>
                <a:lnTo>
                  <a:pt x="8" y="319"/>
                </a:lnTo>
                <a:lnTo>
                  <a:pt x="8" y="311"/>
                </a:lnTo>
                <a:lnTo>
                  <a:pt x="8" y="304"/>
                </a:lnTo>
                <a:lnTo>
                  <a:pt x="8" y="296"/>
                </a:lnTo>
                <a:lnTo>
                  <a:pt x="8" y="289"/>
                </a:lnTo>
                <a:lnTo>
                  <a:pt x="8" y="282"/>
                </a:lnTo>
                <a:lnTo>
                  <a:pt x="8" y="274"/>
                </a:lnTo>
                <a:lnTo>
                  <a:pt x="8" y="267"/>
                </a:lnTo>
                <a:lnTo>
                  <a:pt x="8" y="259"/>
                </a:lnTo>
                <a:lnTo>
                  <a:pt x="8" y="252"/>
                </a:lnTo>
                <a:lnTo>
                  <a:pt x="8" y="245"/>
                </a:lnTo>
                <a:lnTo>
                  <a:pt x="8" y="237"/>
                </a:lnTo>
                <a:lnTo>
                  <a:pt x="8" y="230"/>
                </a:lnTo>
                <a:lnTo>
                  <a:pt x="8" y="222"/>
                </a:lnTo>
                <a:lnTo>
                  <a:pt x="8" y="208"/>
                </a:lnTo>
                <a:lnTo>
                  <a:pt x="15" y="193"/>
                </a:lnTo>
                <a:lnTo>
                  <a:pt x="15" y="171"/>
                </a:lnTo>
                <a:lnTo>
                  <a:pt x="15" y="163"/>
                </a:lnTo>
                <a:lnTo>
                  <a:pt x="23" y="163"/>
                </a:lnTo>
                <a:lnTo>
                  <a:pt x="30" y="163"/>
                </a:lnTo>
                <a:lnTo>
                  <a:pt x="37" y="163"/>
                </a:lnTo>
                <a:lnTo>
                  <a:pt x="45" y="163"/>
                </a:lnTo>
                <a:lnTo>
                  <a:pt x="45" y="156"/>
                </a:lnTo>
                <a:lnTo>
                  <a:pt x="52" y="156"/>
                </a:lnTo>
                <a:lnTo>
                  <a:pt x="60" y="156"/>
                </a:lnTo>
                <a:lnTo>
                  <a:pt x="67" y="156"/>
                </a:lnTo>
                <a:lnTo>
                  <a:pt x="67" y="148"/>
                </a:lnTo>
                <a:lnTo>
                  <a:pt x="74" y="148"/>
                </a:lnTo>
                <a:lnTo>
                  <a:pt x="82" y="148"/>
                </a:lnTo>
                <a:lnTo>
                  <a:pt x="82" y="141"/>
                </a:lnTo>
                <a:lnTo>
                  <a:pt x="89" y="141"/>
                </a:lnTo>
                <a:lnTo>
                  <a:pt x="97" y="141"/>
                </a:lnTo>
                <a:lnTo>
                  <a:pt x="97" y="134"/>
                </a:lnTo>
                <a:lnTo>
                  <a:pt x="104" y="134"/>
                </a:lnTo>
                <a:lnTo>
                  <a:pt x="104" y="141"/>
                </a:lnTo>
                <a:lnTo>
                  <a:pt x="111" y="141"/>
                </a:lnTo>
                <a:lnTo>
                  <a:pt x="104" y="141"/>
                </a:lnTo>
                <a:lnTo>
                  <a:pt x="104" y="134"/>
                </a:lnTo>
                <a:lnTo>
                  <a:pt x="111" y="134"/>
                </a:lnTo>
                <a:lnTo>
                  <a:pt x="111" y="141"/>
                </a:lnTo>
                <a:lnTo>
                  <a:pt x="111" y="134"/>
                </a:lnTo>
                <a:lnTo>
                  <a:pt x="119" y="134"/>
                </a:lnTo>
                <a:lnTo>
                  <a:pt x="126" y="134"/>
                </a:lnTo>
                <a:lnTo>
                  <a:pt x="126" y="126"/>
                </a:lnTo>
                <a:lnTo>
                  <a:pt x="126" y="119"/>
                </a:lnTo>
                <a:lnTo>
                  <a:pt x="133" y="119"/>
                </a:lnTo>
                <a:lnTo>
                  <a:pt x="133" y="111"/>
                </a:lnTo>
                <a:lnTo>
                  <a:pt x="141" y="111"/>
                </a:lnTo>
                <a:lnTo>
                  <a:pt x="148" y="111"/>
                </a:lnTo>
                <a:lnTo>
                  <a:pt x="148" y="104"/>
                </a:lnTo>
                <a:lnTo>
                  <a:pt x="156" y="104"/>
                </a:lnTo>
                <a:lnTo>
                  <a:pt x="163" y="104"/>
                </a:lnTo>
                <a:lnTo>
                  <a:pt x="170" y="104"/>
                </a:lnTo>
                <a:lnTo>
                  <a:pt x="178" y="104"/>
                </a:lnTo>
                <a:lnTo>
                  <a:pt x="185" y="97"/>
                </a:lnTo>
                <a:lnTo>
                  <a:pt x="185" y="89"/>
                </a:lnTo>
                <a:lnTo>
                  <a:pt x="193" y="89"/>
                </a:lnTo>
                <a:lnTo>
                  <a:pt x="193" y="82"/>
                </a:lnTo>
                <a:lnTo>
                  <a:pt x="200" y="82"/>
                </a:lnTo>
                <a:lnTo>
                  <a:pt x="200" y="74"/>
                </a:lnTo>
                <a:lnTo>
                  <a:pt x="207" y="74"/>
                </a:lnTo>
                <a:lnTo>
                  <a:pt x="215" y="74"/>
                </a:lnTo>
                <a:lnTo>
                  <a:pt x="215" y="67"/>
                </a:lnTo>
                <a:lnTo>
                  <a:pt x="222" y="67"/>
                </a:lnTo>
                <a:lnTo>
                  <a:pt x="222" y="60"/>
                </a:lnTo>
                <a:lnTo>
                  <a:pt x="230" y="60"/>
                </a:lnTo>
                <a:lnTo>
                  <a:pt x="230" y="67"/>
                </a:lnTo>
                <a:lnTo>
                  <a:pt x="222" y="67"/>
                </a:lnTo>
                <a:lnTo>
                  <a:pt x="222" y="74"/>
                </a:lnTo>
                <a:lnTo>
                  <a:pt x="215" y="74"/>
                </a:lnTo>
                <a:lnTo>
                  <a:pt x="215" y="82"/>
                </a:lnTo>
                <a:lnTo>
                  <a:pt x="215" y="89"/>
                </a:lnTo>
                <a:lnTo>
                  <a:pt x="222" y="89"/>
                </a:lnTo>
                <a:lnTo>
                  <a:pt x="230" y="97"/>
                </a:lnTo>
                <a:lnTo>
                  <a:pt x="237" y="97"/>
                </a:lnTo>
                <a:lnTo>
                  <a:pt x="237" y="89"/>
                </a:lnTo>
                <a:lnTo>
                  <a:pt x="237" y="82"/>
                </a:lnTo>
                <a:lnTo>
                  <a:pt x="244" y="82"/>
                </a:lnTo>
                <a:lnTo>
                  <a:pt x="244" y="74"/>
                </a:lnTo>
                <a:lnTo>
                  <a:pt x="252" y="74"/>
                </a:lnTo>
                <a:lnTo>
                  <a:pt x="252" y="67"/>
                </a:lnTo>
                <a:lnTo>
                  <a:pt x="252" y="74"/>
                </a:lnTo>
                <a:lnTo>
                  <a:pt x="252" y="82"/>
                </a:lnTo>
                <a:lnTo>
                  <a:pt x="259" y="82"/>
                </a:lnTo>
                <a:lnTo>
                  <a:pt x="267" y="82"/>
                </a:lnTo>
                <a:lnTo>
                  <a:pt x="274" y="82"/>
                </a:lnTo>
                <a:lnTo>
                  <a:pt x="274" y="74"/>
                </a:lnTo>
                <a:lnTo>
                  <a:pt x="274" y="67"/>
                </a:lnTo>
                <a:lnTo>
                  <a:pt x="281" y="67"/>
                </a:lnTo>
                <a:lnTo>
                  <a:pt x="281" y="60"/>
                </a:lnTo>
                <a:lnTo>
                  <a:pt x="289" y="60"/>
                </a:lnTo>
                <a:lnTo>
                  <a:pt x="289" y="67"/>
                </a:lnTo>
                <a:lnTo>
                  <a:pt x="296" y="67"/>
                </a:lnTo>
                <a:lnTo>
                  <a:pt x="304" y="67"/>
                </a:lnTo>
                <a:lnTo>
                  <a:pt x="304" y="60"/>
                </a:lnTo>
                <a:lnTo>
                  <a:pt x="311" y="60"/>
                </a:lnTo>
                <a:lnTo>
                  <a:pt x="311" y="52"/>
                </a:lnTo>
                <a:lnTo>
                  <a:pt x="311" y="45"/>
                </a:lnTo>
                <a:lnTo>
                  <a:pt x="318" y="45"/>
                </a:lnTo>
                <a:lnTo>
                  <a:pt x="318" y="37"/>
                </a:lnTo>
                <a:lnTo>
                  <a:pt x="326" y="37"/>
                </a:lnTo>
                <a:lnTo>
                  <a:pt x="333" y="37"/>
                </a:lnTo>
                <a:lnTo>
                  <a:pt x="333" y="30"/>
                </a:lnTo>
                <a:lnTo>
                  <a:pt x="341" y="30"/>
                </a:lnTo>
                <a:lnTo>
                  <a:pt x="341" y="23"/>
                </a:lnTo>
                <a:lnTo>
                  <a:pt x="341" y="15"/>
                </a:lnTo>
                <a:lnTo>
                  <a:pt x="348" y="15"/>
                </a:lnTo>
                <a:lnTo>
                  <a:pt x="355" y="15"/>
                </a:lnTo>
                <a:lnTo>
                  <a:pt x="363" y="15"/>
                </a:lnTo>
                <a:lnTo>
                  <a:pt x="363" y="23"/>
                </a:lnTo>
                <a:lnTo>
                  <a:pt x="370" y="23"/>
                </a:lnTo>
                <a:lnTo>
                  <a:pt x="378" y="23"/>
                </a:lnTo>
                <a:lnTo>
                  <a:pt x="385" y="23"/>
                </a:lnTo>
                <a:lnTo>
                  <a:pt x="385" y="15"/>
                </a:lnTo>
                <a:lnTo>
                  <a:pt x="392" y="15"/>
                </a:lnTo>
                <a:lnTo>
                  <a:pt x="392" y="8"/>
                </a:lnTo>
                <a:lnTo>
                  <a:pt x="400" y="8"/>
                </a:lnTo>
                <a:lnTo>
                  <a:pt x="400" y="0"/>
                </a:lnTo>
                <a:lnTo>
                  <a:pt x="407" y="0"/>
                </a:lnTo>
                <a:lnTo>
                  <a:pt x="415" y="0"/>
                </a:lnTo>
                <a:lnTo>
                  <a:pt x="422" y="0"/>
                </a:lnTo>
                <a:lnTo>
                  <a:pt x="429" y="0"/>
                </a:lnTo>
                <a:lnTo>
                  <a:pt x="429" y="8"/>
                </a:lnTo>
                <a:lnTo>
                  <a:pt x="429" y="15"/>
                </a:lnTo>
                <a:lnTo>
                  <a:pt x="429" y="23"/>
                </a:lnTo>
                <a:lnTo>
                  <a:pt x="437" y="23"/>
                </a:lnTo>
                <a:lnTo>
                  <a:pt x="444" y="23"/>
                </a:lnTo>
                <a:lnTo>
                  <a:pt x="444" y="15"/>
                </a:lnTo>
                <a:lnTo>
                  <a:pt x="444" y="23"/>
                </a:lnTo>
                <a:lnTo>
                  <a:pt x="452" y="23"/>
                </a:lnTo>
                <a:lnTo>
                  <a:pt x="452" y="30"/>
                </a:lnTo>
                <a:lnTo>
                  <a:pt x="459" y="30"/>
                </a:lnTo>
                <a:lnTo>
                  <a:pt x="459" y="37"/>
                </a:lnTo>
                <a:lnTo>
                  <a:pt x="459" y="45"/>
                </a:lnTo>
                <a:lnTo>
                  <a:pt x="466" y="45"/>
                </a:lnTo>
                <a:lnTo>
                  <a:pt x="466" y="52"/>
                </a:lnTo>
                <a:lnTo>
                  <a:pt x="474" y="52"/>
                </a:lnTo>
                <a:lnTo>
                  <a:pt x="474" y="60"/>
                </a:lnTo>
                <a:lnTo>
                  <a:pt x="466" y="67"/>
                </a:lnTo>
                <a:lnTo>
                  <a:pt x="466" y="60"/>
                </a:lnTo>
                <a:lnTo>
                  <a:pt x="459" y="67"/>
                </a:lnTo>
                <a:lnTo>
                  <a:pt x="459" y="60"/>
                </a:lnTo>
                <a:lnTo>
                  <a:pt x="459" y="67"/>
                </a:lnTo>
                <a:lnTo>
                  <a:pt x="466" y="67"/>
                </a:lnTo>
                <a:lnTo>
                  <a:pt x="466" y="74"/>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66" name="Freeform 18"/>
          <p:cNvSpPr>
            <a:spLocks/>
          </p:cNvSpPr>
          <p:nvPr/>
        </p:nvSpPr>
        <p:spPr bwMode="auto">
          <a:xfrm>
            <a:off x="4019553" y="1692176"/>
            <a:ext cx="60325" cy="20538"/>
          </a:xfrm>
          <a:custGeom>
            <a:avLst/>
            <a:gdLst>
              <a:gd name="T0" fmla="*/ 2147483647 w 38"/>
              <a:gd name="T1" fmla="*/ 2147483647 h 23"/>
              <a:gd name="T2" fmla="*/ 2147483647 w 38"/>
              <a:gd name="T3" fmla="*/ 2147483647 h 23"/>
              <a:gd name="T4" fmla="*/ 2147483647 w 38"/>
              <a:gd name="T5" fmla="*/ 2147483647 h 23"/>
              <a:gd name="T6" fmla="*/ 2147483647 w 38"/>
              <a:gd name="T7" fmla="*/ 2147483647 h 23"/>
              <a:gd name="T8" fmla="*/ 2147483647 w 38"/>
              <a:gd name="T9" fmla="*/ 2147483647 h 23"/>
              <a:gd name="T10" fmla="*/ 2147483647 w 38"/>
              <a:gd name="T11" fmla="*/ 0 h 23"/>
              <a:gd name="T12" fmla="*/ 2147483647 w 38"/>
              <a:gd name="T13" fmla="*/ 0 h 23"/>
              <a:gd name="T14" fmla="*/ 2147483647 w 38"/>
              <a:gd name="T15" fmla="*/ 2147483647 h 23"/>
              <a:gd name="T16" fmla="*/ 2147483647 w 38"/>
              <a:gd name="T17" fmla="*/ 2147483647 h 23"/>
              <a:gd name="T18" fmla="*/ 2147483647 w 38"/>
              <a:gd name="T19" fmla="*/ 2147483647 h 23"/>
              <a:gd name="T20" fmla="*/ 2147483647 w 38"/>
              <a:gd name="T21" fmla="*/ 2147483647 h 23"/>
              <a:gd name="T22" fmla="*/ 2147483647 w 38"/>
              <a:gd name="T23" fmla="*/ 2147483647 h 23"/>
              <a:gd name="T24" fmla="*/ 2147483647 w 38"/>
              <a:gd name="T25" fmla="*/ 2147483647 h 23"/>
              <a:gd name="T26" fmla="*/ 2147483647 w 38"/>
              <a:gd name="T27" fmla="*/ 2147483647 h 23"/>
              <a:gd name="T28" fmla="*/ 0 w 38"/>
              <a:gd name="T29" fmla="*/ 2147483647 h 23"/>
              <a:gd name="T30" fmla="*/ 0 w 38"/>
              <a:gd name="T31" fmla="*/ 2147483647 h 23"/>
              <a:gd name="T32" fmla="*/ 2147483647 w 38"/>
              <a:gd name="T33" fmla="*/ 2147483647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23">
                <a:moveTo>
                  <a:pt x="7" y="15"/>
                </a:moveTo>
                <a:lnTo>
                  <a:pt x="15" y="15"/>
                </a:lnTo>
                <a:lnTo>
                  <a:pt x="15" y="8"/>
                </a:lnTo>
                <a:lnTo>
                  <a:pt x="22" y="8"/>
                </a:lnTo>
                <a:lnTo>
                  <a:pt x="29" y="8"/>
                </a:lnTo>
                <a:lnTo>
                  <a:pt x="29" y="0"/>
                </a:lnTo>
                <a:lnTo>
                  <a:pt x="37" y="0"/>
                </a:lnTo>
                <a:lnTo>
                  <a:pt x="37" y="8"/>
                </a:lnTo>
                <a:lnTo>
                  <a:pt x="29" y="8"/>
                </a:lnTo>
                <a:lnTo>
                  <a:pt x="29" y="15"/>
                </a:lnTo>
                <a:lnTo>
                  <a:pt x="22" y="15"/>
                </a:lnTo>
                <a:lnTo>
                  <a:pt x="22" y="22"/>
                </a:lnTo>
                <a:lnTo>
                  <a:pt x="15" y="22"/>
                </a:lnTo>
                <a:lnTo>
                  <a:pt x="7" y="22"/>
                </a:lnTo>
                <a:lnTo>
                  <a:pt x="0" y="22"/>
                </a:lnTo>
                <a:lnTo>
                  <a:pt x="0" y="15"/>
                </a:lnTo>
                <a:lnTo>
                  <a:pt x="7" y="15"/>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7" name="Freeform 19"/>
          <p:cNvSpPr>
            <a:spLocks/>
          </p:cNvSpPr>
          <p:nvPr/>
        </p:nvSpPr>
        <p:spPr bwMode="auto">
          <a:xfrm>
            <a:off x="3854452" y="1692176"/>
            <a:ext cx="25400" cy="14288"/>
          </a:xfrm>
          <a:custGeom>
            <a:avLst/>
            <a:gdLst>
              <a:gd name="T0" fmla="*/ 2147483647 w 16"/>
              <a:gd name="T1" fmla="*/ 2147483647 h 16"/>
              <a:gd name="T2" fmla="*/ 2147483647 w 16"/>
              <a:gd name="T3" fmla="*/ 2147483647 h 16"/>
              <a:gd name="T4" fmla="*/ 0 w 16"/>
              <a:gd name="T5" fmla="*/ 2147483647 h 16"/>
              <a:gd name="T6" fmla="*/ 0 w 16"/>
              <a:gd name="T7" fmla="*/ 2147483647 h 16"/>
              <a:gd name="T8" fmla="*/ 2147483647 w 16"/>
              <a:gd name="T9" fmla="*/ 2147483647 h 16"/>
              <a:gd name="T10" fmla="*/ 2147483647 w 16"/>
              <a:gd name="T11" fmla="*/ 0 h 16"/>
              <a:gd name="T12" fmla="*/ 2147483647 w 16"/>
              <a:gd name="T13" fmla="*/ 0 h 16"/>
              <a:gd name="T14" fmla="*/ 2147483647 w 16"/>
              <a:gd name="T15" fmla="*/ 2147483647 h 16"/>
              <a:gd name="T16" fmla="*/ 2147483647 w 16"/>
              <a:gd name="T17" fmla="*/ 2147483647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6">
                <a:moveTo>
                  <a:pt x="15" y="15"/>
                </a:moveTo>
                <a:lnTo>
                  <a:pt x="8" y="15"/>
                </a:lnTo>
                <a:lnTo>
                  <a:pt x="0" y="15"/>
                </a:lnTo>
                <a:lnTo>
                  <a:pt x="0" y="8"/>
                </a:lnTo>
                <a:lnTo>
                  <a:pt x="8" y="8"/>
                </a:lnTo>
                <a:lnTo>
                  <a:pt x="8" y="0"/>
                </a:lnTo>
                <a:lnTo>
                  <a:pt x="15" y="0"/>
                </a:lnTo>
                <a:lnTo>
                  <a:pt x="15" y="8"/>
                </a:lnTo>
                <a:lnTo>
                  <a:pt x="15" y="15"/>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8" name="Freeform 20"/>
          <p:cNvSpPr>
            <a:spLocks/>
          </p:cNvSpPr>
          <p:nvPr/>
        </p:nvSpPr>
        <p:spPr bwMode="auto">
          <a:xfrm>
            <a:off x="3773489" y="1711824"/>
            <a:ext cx="200025" cy="87511"/>
          </a:xfrm>
          <a:custGeom>
            <a:avLst/>
            <a:gdLst>
              <a:gd name="T0" fmla="*/ 0 w 126"/>
              <a:gd name="T1" fmla="*/ 2147483647 h 98"/>
              <a:gd name="T2" fmla="*/ 0 w 126"/>
              <a:gd name="T3" fmla="*/ 2147483647 h 98"/>
              <a:gd name="T4" fmla="*/ 0 w 126"/>
              <a:gd name="T5" fmla="*/ 2147483647 h 98"/>
              <a:gd name="T6" fmla="*/ 2147483647 w 126"/>
              <a:gd name="T7" fmla="*/ 2147483647 h 98"/>
              <a:gd name="T8" fmla="*/ 2147483647 w 126"/>
              <a:gd name="T9" fmla="*/ 2147483647 h 98"/>
              <a:gd name="T10" fmla="*/ 2147483647 w 126"/>
              <a:gd name="T11" fmla="*/ 2147483647 h 98"/>
              <a:gd name="T12" fmla="*/ 2147483647 w 126"/>
              <a:gd name="T13" fmla="*/ 2147483647 h 98"/>
              <a:gd name="T14" fmla="*/ 2147483647 w 126"/>
              <a:gd name="T15" fmla="*/ 2147483647 h 98"/>
              <a:gd name="T16" fmla="*/ 2147483647 w 126"/>
              <a:gd name="T17" fmla="*/ 2147483647 h 98"/>
              <a:gd name="T18" fmla="*/ 2147483647 w 126"/>
              <a:gd name="T19" fmla="*/ 2147483647 h 98"/>
              <a:gd name="T20" fmla="*/ 2147483647 w 126"/>
              <a:gd name="T21" fmla="*/ 2147483647 h 98"/>
              <a:gd name="T22" fmla="*/ 2147483647 w 126"/>
              <a:gd name="T23" fmla="*/ 2147483647 h 98"/>
              <a:gd name="T24" fmla="*/ 2147483647 w 126"/>
              <a:gd name="T25" fmla="*/ 2147483647 h 98"/>
              <a:gd name="T26" fmla="*/ 2147483647 w 126"/>
              <a:gd name="T27" fmla="*/ 0 h 98"/>
              <a:gd name="T28" fmla="*/ 2147483647 w 126"/>
              <a:gd name="T29" fmla="*/ 0 h 98"/>
              <a:gd name="T30" fmla="*/ 2147483647 w 126"/>
              <a:gd name="T31" fmla="*/ 2147483647 h 98"/>
              <a:gd name="T32" fmla="*/ 2147483647 w 126"/>
              <a:gd name="T33" fmla="*/ 2147483647 h 98"/>
              <a:gd name="T34" fmla="*/ 2147483647 w 126"/>
              <a:gd name="T35" fmla="*/ 2147483647 h 98"/>
              <a:gd name="T36" fmla="*/ 2147483647 w 126"/>
              <a:gd name="T37" fmla="*/ 2147483647 h 98"/>
              <a:gd name="T38" fmla="*/ 2147483647 w 126"/>
              <a:gd name="T39" fmla="*/ 2147483647 h 98"/>
              <a:gd name="T40" fmla="*/ 2147483647 w 126"/>
              <a:gd name="T41" fmla="*/ 2147483647 h 98"/>
              <a:gd name="T42" fmla="*/ 2147483647 w 126"/>
              <a:gd name="T43" fmla="*/ 2147483647 h 98"/>
              <a:gd name="T44" fmla="*/ 2147483647 w 126"/>
              <a:gd name="T45" fmla="*/ 2147483647 h 98"/>
              <a:gd name="T46" fmla="*/ 2147483647 w 126"/>
              <a:gd name="T47" fmla="*/ 2147483647 h 98"/>
              <a:gd name="T48" fmla="*/ 2147483647 w 126"/>
              <a:gd name="T49" fmla="*/ 2147483647 h 98"/>
              <a:gd name="T50" fmla="*/ 2147483647 w 126"/>
              <a:gd name="T51" fmla="*/ 2147483647 h 98"/>
              <a:gd name="T52" fmla="*/ 2147483647 w 126"/>
              <a:gd name="T53" fmla="*/ 2147483647 h 98"/>
              <a:gd name="T54" fmla="*/ 2147483647 w 126"/>
              <a:gd name="T55" fmla="*/ 2147483647 h 98"/>
              <a:gd name="T56" fmla="*/ 2147483647 w 126"/>
              <a:gd name="T57" fmla="*/ 2147483647 h 98"/>
              <a:gd name="T58" fmla="*/ 2147483647 w 126"/>
              <a:gd name="T59" fmla="*/ 2147483647 h 98"/>
              <a:gd name="T60" fmla="*/ 2147483647 w 126"/>
              <a:gd name="T61" fmla="*/ 2147483647 h 98"/>
              <a:gd name="T62" fmla="*/ 2147483647 w 126"/>
              <a:gd name="T63" fmla="*/ 2147483647 h 98"/>
              <a:gd name="T64" fmla="*/ 2147483647 w 126"/>
              <a:gd name="T65" fmla="*/ 2147483647 h 98"/>
              <a:gd name="T66" fmla="*/ 2147483647 w 126"/>
              <a:gd name="T67" fmla="*/ 2147483647 h 98"/>
              <a:gd name="T68" fmla="*/ 2147483647 w 126"/>
              <a:gd name="T69" fmla="*/ 2147483647 h 98"/>
              <a:gd name="T70" fmla="*/ 0 w 126"/>
              <a:gd name="T71" fmla="*/ 2147483647 h 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 h="98">
                <a:moveTo>
                  <a:pt x="0" y="89"/>
                </a:moveTo>
                <a:lnTo>
                  <a:pt x="0" y="82"/>
                </a:lnTo>
                <a:lnTo>
                  <a:pt x="7" y="82"/>
                </a:lnTo>
                <a:lnTo>
                  <a:pt x="0" y="82"/>
                </a:lnTo>
                <a:lnTo>
                  <a:pt x="0" y="74"/>
                </a:lnTo>
                <a:lnTo>
                  <a:pt x="0" y="67"/>
                </a:lnTo>
                <a:lnTo>
                  <a:pt x="7" y="67"/>
                </a:lnTo>
                <a:lnTo>
                  <a:pt x="14" y="67"/>
                </a:lnTo>
                <a:lnTo>
                  <a:pt x="14" y="60"/>
                </a:lnTo>
                <a:lnTo>
                  <a:pt x="22" y="60"/>
                </a:lnTo>
                <a:lnTo>
                  <a:pt x="29" y="60"/>
                </a:lnTo>
                <a:lnTo>
                  <a:pt x="37" y="60"/>
                </a:lnTo>
                <a:lnTo>
                  <a:pt x="37" y="52"/>
                </a:lnTo>
                <a:lnTo>
                  <a:pt x="37" y="45"/>
                </a:lnTo>
                <a:lnTo>
                  <a:pt x="44" y="45"/>
                </a:lnTo>
                <a:lnTo>
                  <a:pt x="44" y="37"/>
                </a:lnTo>
                <a:lnTo>
                  <a:pt x="51" y="37"/>
                </a:lnTo>
                <a:lnTo>
                  <a:pt x="59" y="37"/>
                </a:lnTo>
                <a:lnTo>
                  <a:pt x="59" y="30"/>
                </a:lnTo>
                <a:lnTo>
                  <a:pt x="66" y="30"/>
                </a:lnTo>
                <a:lnTo>
                  <a:pt x="74" y="30"/>
                </a:lnTo>
                <a:lnTo>
                  <a:pt x="74" y="23"/>
                </a:lnTo>
                <a:lnTo>
                  <a:pt x="81" y="23"/>
                </a:lnTo>
                <a:lnTo>
                  <a:pt x="81" y="15"/>
                </a:lnTo>
                <a:lnTo>
                  <a:pt x="88" y="15"/>
                </a:lnTo>
                <a:lnTo>
                  <a:pt x="88" y="8"/>
                </a:lnTo>
                <a:lnTo>
                  <a:pt x="88" y="0"/>
                </a:lnTo>
                <a:lnTo>
                  <a:pt x="96" y="0"/>
                </a:lnTo>
                <a:lnTo>
                  <a:pt x="103" y="0"/>
                </a:lnTo>
                <a:lnTo>
                  <a:pt x="111" y="0"/>
                </a:lnTo>
                <a:lnTo>
                  <a:pt x="111" y="8"/>
                </a:lnTo>
                <a:lnTo>
                  <a:pt x="118" y="8"/>
                </a:lnTo>
                <a:lnTo>
                  <a:pt x="118" y="15"/>
                </a:lnTo>
                <a:lnTo>
                  <a:pt x="125" y="15"/>
                </a:lnTo>
                <a:lnTo>
                  <a:pt x="125" y="23"/>
                </a:lnTo>
                <a:lnTo>
                  <a:pt x="118" y="23"/>
                </a:lnTo>
                <a:lnTo>
                  <a:pt x="118" y="30"/>
                </a:lnTo>
                <a:lnTo>
                  <a:pt x="111" y="30"/>
                </a:lnTo>
                <a:lnTo>
                  <a:pt x="103" y="30"/>
                </a:lnTo>
                <a:lnTo>
                  <a:pt x="96" y="30"/>
                </a:lnTo>
                <a:lnTo>
                  <a:pt x="88" y="30"/>
                </a:lnTo>
                <a:lnTo>
                  <a:pt x="88" y="37"/>
                </a:lnTo>
                <a:lnTo>
                  <a:pt x="81" y="37"/>
                </a:lnTo>
                <a:lnTo>
                  <a:pt x="74" y="37"/>
                </a:lnTo>
                <a:lnTo>
                  <a:pt x="74" y="45"/>
                </a:lnTo>
                <a:lnTo>
                  <a:pt x="66" y="45"/>
                </a:lnTo>
                <a:lnTo>
                  <a:pt x="59" y="45"/>
                </a:lnTo>
                <a:lnTo>
                  <a:pt x="59" y="52"/>
                </a:lnTo>
                <a:lnTo>
                  <a:pt x="59" y="60"/>
                </a:lnTo>
                <a:lnTo>
                  <a:pt x="66" y="60"/>
                </a:lnTo>
                <a:lnTo>
                  <a:pt x="66" y="52"/>
                </a:lnTo>
                <a:lnTo>
                  <a:pt x="66" y="45"/>
                </a:lnTo>
                <a:lnTo>
                  <a:pt x="66" y="52"/>
                </a:lnTo>
                <a:lnTo>
                  <a:pt x="66" y="60"/>
                </a:lnTo>
                <a:lnTo>
                  <a:pt x="74" y="60"/>
                </a:lnTo>
                <a:lnTo>
                  <a:pt x="81" y="60"/>
                </a:lnTo>
                <a:lnTo>
                  <a:pt x="81" y="67"/>
                </a:lnTo>
                <a:lnTo>
                  <a:pt x="74" y="67"/>
                </a:lnTo>
                <a:lnTo>
                  <a:pt x="66" y="67"/>
                </a:lnTo>
                <a:lnTo>
                  <a:pt x="66" y="74"/>
                </a:lnTo>
                <a:lnTo>
                  <a:pt x="59" y="74"/>
                </a:lnTo>
                <a:lnTo>
                  <a:pt x="51" y="74"/>
                </a:lnTo>
                <a:lnTo>
                  <a:pt x="44" y="74"/>
                </a:lnTo>
                <a:lnTo>
                  <a:pt x="37" y="74"/>
                </a:lnTo>
                <a:lnTo>
                  <a:pt x="37" y="82"/>
                </a:lnTo>
                <a:lnTo>
                  <a:pt x="29" y="82"/>
                </a:lnTo>
                <a:lnTo>
                  <a:pt x="29" y="89"/>
                </a:lnTo>
                <a:lnTo>
                  <a:pt x="22" y="89"/>
                </a:lnTo>
                <a:lnTo>
                  <a:pt x="22" y="97"/>
                </a:lnTo>
                <a:lnTo>
                  <a:pt x="14" y="97"/>
                </a:lnTo>
                <a:lnTo>
                  <a:pt x="7" y="97"/>
                </a:lnTo>
                <a:lnTo>
                  <a:pt x="0" y="97"/>
                </a:lnTo>
                <a:lnTo>
                  <a:pt x="0" y="89"/>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69" name="Freeform 21"/>
          <p:cNvSpPr>
            <a:spLocks/>
          </p:cNvSpPr>
          <p:nvPr/>
        </p:nvSpPr>
        <p:spPr bwMode="auto">
          <a:xfrm>
            <a:off x="3795713" y="1711823"/>
            <a:ext cx="38100" cy="33933"/>
          </a:xfrm>
          <a:custGeom>
            <a:avLst/>
            <a:gdLst>
              <a:gd name="T0" fmla="*/ 2147483647 w 24"/>
              <a:gd name="T1" fmla="*/ 0 h 38"/>
              <a:gd name="T2" fmla="*/ 2147483647 w 24"/>
              <a:gd name="T3" fmla="*/ 2147483647 h 38"/>
              <a:gd name="T4" fmla="*/ 2147483647 w 24"/>
              <a:gd name="T5" fmla="*/ 2147483647 h 38"/>
              <a:gd name="T6" fmla="*/ 2147483647 w 24"/>
              <a:gd name="T7" fmla="*/ 2147483647 h 38"/>
              <a:gd name="T8" fmla="*/ 2147483647 w 24"/>
              <a:gd name="T9" fmla="*/ 2147483647 h 38"/>
              <a:gd name="T10" fmla="*/ 2147483647 w 24"/>
              <a:gd name="T11" fmla="*/ 2147483647 h 38"/>
              <a:gd name="T12" fmla="*/ 0 w 24"/>
              <a:gd name="T13" fmla="*/ 2147483647 h 38"/>
              <a:gd name="T14" fmla="*/ 0 w 24"/>
              <a:gd name="T15" fmla="*/ 2147483647 h 38"/>
              <a:gd name="T16" fmla="*/ 0 w 24"/>
              <a:gd name="T17" fmla="*/ 2147483647 h 38"/>
              <a:gd name="T18" fmla="*/ 0 w 24"/>
              <a:gd name="T19" fmla="*/ 2147483647 h 38"/>
              <a:gd name="T20" fmla="*/ 0 w 24"/>
              <a:gd name="T21" fmla="*/ 2147483647 h 38"/>
              <a:gd name="T22" fmla="*/ 2147483647 w 24"/>
              <a:gd name="T23" fmla="*/ 2147483647 h 38"/>
              <a:gd name="T24" fmla="*/ 2147483647 w 24"/>
              <a:gd name="T25" fmla="*/ 2147483647 h 38"/>
              <a:gd name="T26" fmla="*/ 2147483647 w 24"/>
              <a:gd name="T27" fmla="*/ 2147483647 h 38"/>
              <a:gd name="T28" fmla="*/ 2147483647 w 24"/>
              <a:gd name="T29" fmla="*/ 0 h 38"/>
              <a:gd name="T30" fmla="*/ 2147483647 w 24"/>
              <a:gd name="T31" fmla="*/ 0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4" h="38">
                <a:moveTo>
                  <a:pt x="23" y="0"/>
                </a:moveTo>
                <a:lnTo>
                  <a:pt x="23" y="8"/>
                </a:lnTo>
                <a:lnTo>
                  <a:pt x="23" y="15"/>
                </a:lnTo>
                <a:lnTo>
                  <a:pt x="15" y="23"/>
                </a:lnTo>
                <a:lnTo>
                  <a:pt x="15" y="30"/>
                </a:lnTo>
                <a:lnTo>
                  <a:pt x="8" y="30"/>
                </a:lnTo>
                <a:lnTo>
                  <a:pt x="0" y="30"/>
                </a:lnTo>
                <a:lnTo>
                  <a:pt x="0" y="37"/>
                </a:lnTo>
                <a:lnTo>
                  <a:pt x="0" y="30"/>
                </a:lnTo>
                <a:lnTo>
                  <a:pt x="0" y="23"/>
                </a:lnTo>
                <a:lnTo>
                  <a:pt x="0" y="15"/>
                </a:lnTo>
                <a:lnTo>
                  <a:pt x="8" y="15"/>
                </a:lnTo>
                <a:lnTo>
                  <a:pt x="8" y="8"/>
                </a:lnTo>
                <a:lnTo>
                  <a:pt x="15" y="8"/>
                </a:lnTo>
                <a:lnTo>
                  <a:pt x="15" y="0"/>
                </a:lnTo>
                <a:lnTo>
                  <a:pt x="23"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70" name="Freeform 22" descr="Dark upward diagonal"/>
          <p:cNvSpPr>
            <a:spLocks/>
          </p:cNvSpPr>
          <p:nvPr/>
        </p:nvSpPr>
        <p:spPr bwMode="auto">
          <a:xfrm>
            <a:off x="2362995" y="1805517"/>
            <a:ext cx="706438" cy="450950"/>
          </a:xfrm>
          <a:custGeom>
            <a:avLst/>
            <a:gdLst>
              <a:gd name="T0" fmla="*/ 211138 w 445"/>
              <a:gd name="T1" fmla="*/ 23813 h 505"/>
              <a:gd name="T2" fmla="*/ 247650 w 445"/>
              <a:gd name="T3" fmla="*/ 58738 h 505"/>
              <a:gd name="T4" fmla="*/ 258763 w 445"/>
              <a:gd name="T5" fmla="*/ 58738 h 505"/>
              <a:gd name="T6" fmla="*/ 258763 w 445"/>
              <a:gd name="T7" fmla="*/ 71438 h 505"/>
              <a:gd name="T8" fmla="*/ 269875 w 445"/>
              <a:gd name="T9" fmla="*/ 71438 h 505"/>
              <a:gd name="T10" fmla="*/ 269875 w 445"/>
              <a:gd name="T11" fmla="*/ 58738 h 505"/>
              <a:gd name="T12" fmla="*/ 269875 w 445"/>
              <a:gd name="T13" fmla="*/ 71438 h 505"/>
              <a:gd name="T14" fmla="*/ 269875 w 445"/>
              <a:gd name="T15" fmla="*/ 82550 h 505"/>
              <a:gd name="T16" fmla="*/ 306388 w 445"/>
              <a:gd name="T17" fmla="*/ 93663 h 505"/>
              <a:gd name="T18" fmla="*/ 317500 w 445"/>
              <a:gd name="T19" fmla="*/ 82550 h 505"/>
              <a:gd name="T20" fmla="*/ 269875 w 445"/>
              <a:gd name="T21" fmla="*/ 58738 h 505"/>
              <a:gd name="T22" fmla="*/ 328613 w 445"/>
              <a:gd name="T23" fmla="*/ 93663 h 505"/>
              <a:gd name="T24" fmla="*/ 387350 w 445"/>
              <a:gd name="T25" fmla="*/ 82550 h 505"/>
              <a:gd name="T26" fmla="*/ 446088 w 445"/>
              <a:gd name="T27" fmla="*/ 82550 h 505"/>
              <a:gd name="T28" fmla="*/ 493713 w 445"/>
              <a:gd name="T29" fmla="*/ 71438 h 505"/>
              <a:gd name="T30" fmla="*/ 541338 w 445"/>
              <a:gd name="T31" fmla="*/ 58738 h 505"/>
              <a:gd name="T32" fmla="*/ 576263 w 445"/>
              <a:gd name="T33" fmla="*/ 34925 h 505"/>
              <a:gd name="T34" fmla="*/ 622300 w 445"/>
              <a:gd name="T35" fmla="*/ 23813 h 505"/>
              <a:gd name="T36" fmla="*/ 658813 w 445"/>
              <a:gd name="T37" fmla="*/ 0 h 505"/>
              <a:gd name="T38" fmla="*/ 704850 w 445"/>
              <a:gd name="T39" fmla="*/ 12700 h 505"/>
              <a:gd name="T40" fmla="*/ 693738 w 445"/>
              <a:gd name="T41" fmla="*/ 117475 h 505"/>
              <a:gd name="T42" fmla="*/ 693738 w 445"/>
              <a:gd name="T43" fmla="*/ 176213 h 505"/>
              <a:gd name="T44" fmla="*/ 693738 w 445"/>
              <a:gd name="T45" fmla="*/ 234950 h 505"/>
              <a:gd name="T46" fmla="*/ 693738 w 445"/>
              <a:gd name="T47" fmla="*/ 306388 h 505"/>
              <a:gd name="T48" fmla="*/ 693738 w 445"/>
              <a:gd name="T49" fmla="*/ 376238 h 505"/>
              <a:gd name="T50" fmla="*/ 693738 w 445"/>
              <a:gd name="T51" fmla="*/ 447675 h 505"/>
              <a:gd name="T52" fmla="*/ 693738 w 445"/>
              <a:gd name="T53" fmla="*/ 506413 h 505"/>
              <a:gd name="T54" fmla="*/ 693738 w 445"/>
              <a:gd name="T55" fmla="*/ 565150 h 505"/>
              <a:gd name="T56" fmla="*/ 693738 w 445"/>
              <a:gd name="T57" fmla="*/ 635000 h 505"/>
              <a:gd name="T58" fmla="*/ 681038 w 445"/>
              <a:gd name="T59" fmla="*/ 717550 h 505"/>
              <a:gd name="T60" fmla="*/ 681038 w 445"/>
              <a:gd name="T61" fmla="*/ 787400 h 505"/>
              <a:gd name="T62" fmla="*/ 635000 w 445"/>
              <a:gd name="T63" fmla="*/ 800100 h 505"/>
              <a:gd name="T64" fmla="*/ 552450 w 445"/>
              <a:gd name="T65" fmla="*/ 800100 h 505"/>
              <a:gd name="T66" fmla="*/ 504825 w 445"/>
              <a:gd name="T67" fmla="*/ 787400 h 505"/>
              <a:gd name="T68" fmla="*/ 400050 w 445"/>
              <a:gd name="T69" fmla="*/ 787400 h 505"/>
              <a:gd name="T70" fmla="*/ 341313 w 445"/>
              <a:gd name="T71" fmla="*/ 787400 h 505"/>
              <a:gd name="T72" fmla="*/ 282575 w 445"/>
              <a:gd name="T73" fmla="*/ 787400 h 505"/>
              <a:gd name="T74" fmla="*/ 200025 w 445"/>
              <a:gd name="T75" fmla="*/ 787400 h 505"/>
              <a:gd name="T76" fmla="*/ 141288 w 445"/>
              <a:gd name="T77" fmla="*/ 787400 h 505"/>
              <a:gd name="T78" fmla="*/ 82550 w 445"/>
              <a:gd name="T79" fmla="*/ 787400 h 505"/>
              <a:gd name="T80" fmla="*/ 12700 w 445"/>
              <a:gd name="T81" fmla="*/ 776288 h 505"/>
              <a:gd name="T82" fmla="*/ 0 w 445"/>
              <a:gd name="T83" fmla="*/ 682625 h 505"/>
              <a:gd name="T84" fmla="*/ 12700 w 445"/>
              <a:gd name="T85" fmla="*/ 587375 h 505"/>
              <a:gd name="T86" fmla="*/ 12700 w 445"/>
              <a:gd name="T87" fmla="*/ 506413 h 505"/>
              <a:gd name="T88" fmla="*/ 12700 w 445"/>
              <a:gd name="T89" fmla="*/ 400050 h 505"/>
              <a:gd name="T90" fmla="*/ 12700 w 445"/>
              <a:gd name="T91" fmla="*/ 293688 h 505"/>
              <a:gd name="T92" fmla="*/ 12700 w 445"/>
              <a:gd name="T93" fmla="*/ 234950 h 505"/>
              <a:gd name="T94" fmla="*/ 23813 w 445"/>
              <a:gd name="T95" fmla="*/ 188913 h 505"/>
              <a:gd name="T96" fmla="*/ 23813 w 445"/>
              <a:gd name="T97" fmla="*/ 106363 h 505"/>
              <a:gd name="T98" fmla="*/ 47625 w 445"/>
              <a:gd name="T99" fmla="*/ 117475 h 505"/>
              <a:gd name="T100" fmla="*/ 106363 w 445"/>
              <a:gd name="T101" fmla="*/ 130175 h 505"/>
              <a:gd name="T102" fmla="*/ 130175 w 445"/>
              <a:gd name="T103" fmla="*/ 82550 h 505"/>
              <a:gd name="T104" fmla="*/ 106363 w 445"/>
              <a:gd name="T105" fmla="*/ 47625 h 505"/>
              <a:gd name="T106" fmla="*/ 152400 w 445"/>
              <a:gd name="T107" fmla="*/ 47625 h 505"/>
              <a:gd name="T108" fmla="*/ 176213 w 445"/>
              <a:gd name="T109" fmla="*/ 0 h 5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5" h="505">
                <a:moveTo>
                  <a:pt x="126" y="0"/>
                </a:moveTo>
                <a:lnTo>
                  <a:pt x="133" y="8"/>
                </a:lnTo>
                <a:lnTo>
                  <a:pt x="141" y="8"/>
                </a:lnTo>
                <a:lnTo>
                  <a:pt x="141" y="15"/>
                </a:lnTo>
                <a:lnTo>
                  <a:pt x="133" y="15"/>
                </a:lnTo>
                <a:lnTo>
                  <a:pt x="141" y="15"/>
                </a:lnTo>
                <a:lnTo>
                  <a:pt x="141" y="22"/>
                </a:lnTo>
                <a:lnTo>
                  <a:pt x="148" y="22"/>
                </a:lnTo>
                <a:lnTo>
                  <a:pt x="156" y="30"/>
                </a:lnTo>
                <a:lnTo>
                  <a:pt x="156" y="37"/>
                </a:lnTo>
                <a:lnTo>
                  <a:pt x="156" y="30"/>
                </a:lnTo>
                <a:lnTo>
                  <a:pt x="156" y="37"/>
                </a:lnTo>
                <a:lnTo>
                  <a:pt x="156" y="30"/>
                </a:lnTo>
                <a:lnTo>
                  <a:pt x="156" y="37"/>
                </a:lnTo>
                <a:lnTo>
                  <a:pt x="163" y="37"/>
                </a:lnTo>
                <a:lnTo>
                  <a:pt x="156" y="37"/>
                </a:lnTo>
                <a:lnTo>
                  <a:pt x="163" y="37"/>
                </a:lnTo>
                <a:lnTo>
                  <a:pt x="163" y="45"/>
                </a:lnTo>
                <a:lnTo>
                  <a:pt x="163" y="37"/>
                </a:lnTo>
                <a:lnTo>
                  <a:pt x="163" y="45"/>
                </a:lnTo>
                <a:lnTo>
                  <a:pt x="163" y="37"/>
                </a:lnTo>
                <a:lnTo>
                  <a:pt x="163" y="45"/>
                </a:lnTo>
                <a:lnTo>
                  <a:pt x="170" y="45"/>
                </a:lnTo>
                <a:lnTo>
                  <a:pt x="163" y="45"/>
                </a:lnTo>
                <a:lnTo>
                  <a:pt x="170" y="45"/>
                </a:lnTo>
                <a:lnTo>
                  <a:pt x="170" y="37"/>
                </a:lnTo>
                <a:lnTo>
                  <a:pt x="170" y="45"/>
                </a:lnTo>
                <a:lnTo>
                  <a:pt x="170" y="37"/>
                </a:lnTo>
                <a:lnTo>
                  <a:pt x="170" y="45"/>
                </a:lnTo>
                <a:lnTo>
                  <a:pt x="170" y="37"/>
                </a:lnTo>
                <a:lnTo>
                  <a:pt x="170" y="45"/>
                </a:lnTo>
                <a:lnTo>
                  <a:pt x="170" y="37"/>
                </a:lnTo>
                <a:lnTo>
                  <a:pt x="170" y="45"/>
                </a:lnTo>
                <a:lnTo>
                  <a:pt x="170" y="52"/>
                </a:lnTo>
                <a:lnTo>
                  <a:pt x="170" y="45"/>
                </a:lnTo>
                <a:lnTo>
                  <a:pt x="170" y="52"/>
                </a:lnTo>
                <a:lnTo>
                  <a:pt x="178" y="52"/>
                </a:lnTo>
                <a:lnTo>
                  <a:pt x="178" y="45"/>
                </a:lnTo>
                <a:lnTo>
                  <a:pt x="178" y="52"/>
                </a:lnTo>
                <a:lnTo>
                  <a:pt x="170" y="52"/>
                </a:lnTo>
                <a:lnTo>
                  <a:pt x="170" y="59"/>
                </a:lnTo>
                <a:lnTo>
                  <a:pt x="178" y="52"/>
                </a:lnTo>
                <a:lnTo>
                  <a:pt x="178" y="59"/>
                </a:lnTo>
                <a:lnTo>
                  <a:pt x="185" y="59"/>
                </a:lnTo>
                <a:lnTo>
                  <a:pt x="193" y="59"/>
                </a:lnTo>
                <a:lnTo>
                  <a:pt x="185" y="59"/>
                </a:lnTo>
                <a:lnTo>
                  <a:pt x="193" y="59"/>
                </a:lnTo>
                <a:lnTo>
                  <a:pt x="185" y="59"/>
                </a:lnTo>
                <a:lnTo>
                  <a:pt x="193" y="59"/>
                </a:lnTo>
                <a:lnTo>
                  <a:pt x="200" y="52"/>
                </a:lnTo>
                <a:lnTo>
                  <a:pt x="193" y="52"/>
                </a:lnTo>
                <a:lnTo>
                  <a:pt x="185" y="52"/>
                </a:lnTo>
                <a:lnTo>
                  <a:pt x="185" y="45"/>
                </a:lnTo>
                <a:lnTo>
                  <a:pt x="178" y="45"/>
                </a:lnTo>
                <a:lnTo>
                  <a:pt x="170" y="37"/>
                </a:lnTo>
                <a:lnTo>
                  <a:pt x="178" y="37"/>
                </a:lnTo>
                <a:lnTo>
                  <a:pt x="185" y="45"/>
                </a:lnTo>
                <a:lnTo>
                  <a:pt x="193" y="52"/>
                </a:lnTo>
                <a:lnTo>
                  <a:pt x="200" y="52"/>
                </a:lnTo>
                <a:lnTo>
                  <a:pt x="207" y="59"/>
                </a:lnTo>
                <a:lnTo>
                  <a:pt x="215" y="59"/>
                </a:lnTo>
                <a:lnTo>
                  <a:pt x="222" y="59"/>
                </a:lnTo>
                <a:lnTo>
                  <a:pt x="230" y="59"/>
                </a:lnTo>
                <a:lnTo>
                  <a:pt x="237" y="52"/>
                </a:lnTo>
                <a:lnTo>
                  <a:pt x="244" y="52"/>
                </a:lnTo>
                <a:lnTo>
                  <a:pt x="252" y="52"/>
                </a:lnTo>
                <a:lnTo>
                  <a:pt x="259" y="52"/>
                </a:lnTo>
                <a:lnTo>
                  <a:pt x="267" y="52"/>
                </a:lnTo>
                <a:lnTo>
                  <a:pt x="274" y="52"/>
                </a:lnTo>
                <a:lnTo>
                  <a:pt x="281" y="52"/>
                </a:lnTo>
                <a:lnTo>
                  <a:pt x="289" y="52"/>
                </a:lnTo>
                <a:lnTo>
                  <a:pt x="296" y="52"/>
                </a:lnTo>
                <a:lnTo>
                  <a:pt x="304" y="52"/>
                </a:lnTo>
                <a:lnTo>
                  <a:pt x="304" y="45"/>
                </a:lnTo>
                <a:lnTo>
                  <a:pt x="311" y="45"/>
                </a:lnTo>
                <a:lnTo>
                  <a:pt x="318" y="45"/>
                </a:lnTo>
                <a:lnTo>
                  <a:pt x="318" y="37"/>
                </a:lnTo>
                <a:lnTo>
                  <a:pt x="326" y="37"/>
                </a:lnTo>
                <a:lnTo>
                  <a:pt x="333" y="37"/>
                </a:lnTo>
                <a:lnTo>
                  <a:pt x="341" y="37"/>
                </a:lnTo>
                <a:lnTo>
                  <a:pt x="341" y="30"/>
                </a:lnTo>
                <a:lnTo>
                  <a:pt x="348" y="30"/>
                </a:lnTo>
                <a:lnTo>
                  <a:pt x="355" y="30"/>
                </a:lnTo>
                <a:lnTo>
                  <a:pt x="363" y="30"/>
                </a:lnTo>
                <a:lnTo>
                  <a:pt x="363" y="22"/>
                </a:lnTo>
                <a:lnTo>
                  <a:pt x="370" y="22"/>
                </a:lnTo>
                <a:lnTo>
                  <a:pt x="378" y="22"/>
                </a:lnTo>
                <a:lnTo>
                  <a:pt x="385" y="22"/>
                </a:lnTo>
                <a:lnTo>
                  <a:pt x="385" y="15"/>
                </a:lnTo>
                <a:lnTo>
                  <a:pt x="392" y="15"/>
                </a:lnTo>
                <a:lnTo>
                  <a:pt x="400" y="15"/>
                </a:lnTo>
                <a:lnTo>
                  <a:pt x="400" y="8"/>
                </a:lnTo>
                <a:lnTo>
                  <a:pt x="407" y="8"/>
                </a:lnTo>
                <a:lnTo>
                  <a:pt x="415" y="8"/>
                </a:lnTo>
                <a:lnTo>
                  <a:pt x="415" y="0"/>
                </a:lnTo>
                <a:lnTo>
                  <a:pt x="422" y="0"/>
                </a:lnTo>
                <a:lnTo>
                  <a:pt x="429" y="0"/>
                </a:lnTo>
                <a:lnTo>
                  <a:pt x="437" y="0"/>
                </a:lnTo>
                <a:lnTo>
                  <a:pt x="444" y="0"/>
                </a:lnTo>
                <a:lnTo>
                  <a:pt x="444" y="8"/>
                </a:lnTo>
                <a:lnTo>
                  <a:pt x="444" y="30"/>
                </a:lnTo>
                <a:lnTo>
                  <a:pt x="437" y="45"/>
                </a:lnTo>
                <a:lnTo>
                  <a:pt x="437" y="59"/>
                </a:lnTo>
                <a:lnTo>
                  <a:pt x="437" y="67"/>
                </a:lnTo>
                <a:lnTo>
                  <a:pt x="437" y="74"/>
                </a:lnTo>
                <a:lnTo>
                  <a:pt x="437" y="82"/>
                </a:lnTo>
                <a:lnTo>
                  <a:pt x="437" y="89"/>
                </a:lnTo>
                <a:lnTo>
                  <a:pt x="437" y="96"/>
                </a:lnTo>
                <a:lnTo>
                  <a:pt x="437" y="104"/>
                </a:lnTo>
                <a:lnTo>
                  <a:pt x="437" y="111"/>
                </a:lnTo>
                <a:lnTo>
                  <a:pt x="437" y="119"/>
                </a:lnTo>
                <a:lnTo>
                  <a:pt x="437" y="126"/>
                </a:lnTo>
                <a:lnTo>
                  <a:pt x="437" y="133"/>
                </a:lnTo>
                <a:lnTo>
                  <a:pt x="437" y="141"/>
                </a:lnTo>
                <a:lnTo>
                  <a:pt x="437" y="148"/>
                </a:lnTo>
                <a:lnTo>
                  <a:pt x="437" y="156"/>
                </a:lnTo>
                <a:lnTo>
                  <a:pt x="437" y="163"/>
                </a:lnTo>
                <a:lnTo>
                  <a:pt x="437" y="171"/>
                </a:lnTo>
                <a:lnTo>
                  <a:pt x="437" y="178"/>
                </a:lnTo>
                <a:lnTo>
                  <a:pt x="437" y="193"/>
                </a:lnTo>
                <a:lnTo>
                  <a:pt x="437" y="200"/>
                </a:lnTo>
                <a:lnTo>
                  <a:pt x="437" y="208"/>
                </a:lnTo>
                <a:lnTo>
                  <a:pt x="437" y="215"/>
                </a:lnTo>
                <a:lnTo>
                  <a:pt x="437" y="222"/>
                </a:lnTo>
                <a:lnTo>
                  <a:pt x="437" y="237"/>
                </a:lnTo>
                <a:lnTo>
                  <a:pt x="437" y="245"/>
                </a:lnTo>
                <a:lnTo>
                  <a:pt x="437" y="259"/>
                </a:lnTo>
                <a:lnTo>
                  <a:pt x="437" y="267"/>
                </a:lnTo>
                <a:lnTo>
                  <a:pt x="437" y="274"/>
                </a:lnTo>
                <a:lnTo>
                  <a:pt x="437" y="282"/>
                </a:lnTo>
                <a:lnTo>
                  <a:pt x="437" y="289"/>
                </a:lnTo>
                <a:lnTo>
                  <a:pt x="437" y="296"/>
                </a:lnTo>
                <a:lnTo>
                  <a:pt x="437" y="304"/>
                </a:lnTo>
                <a:lnTo>
                  <a:pt x="437" y="311"/>
                </a:lnTo>
                <a:lnTo>
                  <a:pt x="437" y="319"/>
                </a:lnTo>
                <a:lnTo>
                  <a:pt x="437" y="326"/>
                </a:lnTo>
                <a:lnTo>
                  <a:pt x="437" y="333"/>
                </a:lnTo>
                <a:lnTo>
                  <a:pt x="437" y="341"/>
                </a:lnTo>
                <a:lnTo>
                  <a:pt x="437" y="348"/>
                </a:lnTo>
                <a:lnTo>
                  <a:pt x="437" y="356"/>
                </a:lnTo>
                <a:lnTo>
                  <a:pt x="437" y="363"/>
                </a:lnTo>
                <a:lnTo>
                  <a:pt x="437" y="378"/>
                </a:lnTo>
                <a:lnTo>
                  <a:pt x="437" y="385"/>
                </a:lnTo>
                <a:lnTo>
                  <a:pt x="437" y="393"/>
                </a:lnTo>
                <a:lnTo>
                  <a:pt x="437" y="400"/>
                </a:lnTo>
                <a:lnTo>
                  <a:pt x="437" y="407"/>
                </a:lnTo>
                <a:lnTo>
                  <a:pt x="437" y="422"/>
                </a:lnTo>
                <a:lnTo>
                  <a:pt x="437" y="430"/>
                </a:lnTo>
                <a:lnTo>
                  <a:pt x="437" y="437"/>
                </a:lnTo>
                <a:lnTo>
                  <a:pt x="429" y="452"/>
                </a:lnTo>
                <a:lnTo>
                  <a:pt x="429" y="459"/>
                </a:lnTo>
                <a:lnTo>
                  <a:pt x="429" y="474"/>
                </a:lnTo>
                <a:lnTo>
                  <a:pt x="429" y="481"/>
                </a:lnTo>
                <a:lnTo>
                  <a:pt x="429" y="489"/>
                </a:lnTo>
                <a:lnTo>
                  <a:pt x="429" y="496"/>
                </a:lnTo>
                <a:lnTo>
                  <a:pt x="429" y="504"/>
                </a:lnTo>
                <a:lnTo>
                  <a:pt x="422" y="504"/>
                </a:lnTo>
                <a:lnTo>
                  <a:pt x="415" y="504"/>
                </a:lnTo>
                <a:lnTo>
                  <a:pt x="407" y="504"/>
                </a:lnTo>
                <a:lnTo>
                  <a:pt x="400" y="504"/>
                </a:lnTo>
                <a:lnTo>
                  <a:pt x="392" y="504"/>
                </a:lnTo>
                <a:lnTo>
                  <a:pt x="370" y="504"/>
                </a:lnTo>
                <a:lnTo>
                  <a:pt x="363" y="504"/>
                </a:lnTo>
                <a:lnTo>
                  <a:pt x="355" y="504"/>
                </a:lnTo>
                <a:lnTo>
                  <a:pt x="348" y="504"/>
                </a:lnTo>
                <a:lnTo>
                  <a:pt x="341" y="504"/>
                </a:lnTo>
                <a:lnTo>
                  <a:pt x="333" y="504"/>
                </a:lnTo>
                <a:lnTo>
                  <a:pt x="326" y="504"/>
                </a:lnTo>
                <a:lnTo>
                  <a:pt x="326" y="496"/>
                </a:lnTo>
                <a:lnTo>
                  <a:pt x="318" y="496"/>
                </a:lnTo>
                <a:lnTo>
                  <a:pt x="304" y="496"/>
                </a:lnTo>
                <a:lnTo>
                  <a:pt x="289" y="496"/>
                </a:lnTo>
                <a:lnTo>
                  <a:pt x="281" y="496"/>
                </a:lnTo>
                <a:lnTo>
                  <a:pt x="274" y="496"/>
                </a:lnTo>
                <a:lnTo>
                  <a:pt x="252" y="496"/>
                </a:lnTo>
                <a:lnTo>
                  <a:pt x="244" y="496"/>
                </a:lnTo>
                <a:lnTo>
                  <a:pt x="237" y="496"/>
                </a:lnTo>
                <a:lnTo>
                  <a:pt x="230" y="496"/>
                </a:lnTo>
                <a:lnTo>
                  <a:pt x="222" y="496"/>
                </a:lnTo>
                <a:lnTo>
                  <a:pt x="215" y="496"/>
                </a:lnTo>
                <a:lnTo>
                  <a:pt x="207" y="496"/>
                </a:lnTo>
                <a:lnTo>
                  <a:pt x="200" y="496"/>
                </a:lnTo>
                <a:lnTo>
                  <a:pt x="193" y="496"/>
                </a:lnTo>
                <a:lnTo>
                  <a:pt x="185" y="496"/>
                </a:lnTo>
                <a:lnTo>
                  <a:pt x="178" y="496"/>
                </a:lnTo>
                <a:lnTo>
                  <a:pt x="170" y="496"/>
                </a:lnTo>
                <a:lnTo>
                  <a:pt x="163" y="496"/>
                </a:lnTo>
                <a:lnTo>
                  <a:pt x="141" y="496"/>
                </a:lnTo>
                <a:lnTo>
                  <a:pt x="133" y="496"/>
                </a:lnTo>
                <a:lnTo>
                  <a:pt x="126" y="496"/>
                </a:lnTo>
                <a:lnTo>
                  <a:pt x="119" y="496"/>
                </a:lnTo>
                <a:lnTo>
                  <a:pt x="111" y="496"/>
                </a:lnTo>
                <a:lnTo>
                  <a:pt x="104" y="496"/>
                </a:lnTo>
                <a:lnTo>
                  <a:pt x="96" y="496"/>
                </a:lnTo>
                <a:lnTo>
                  <a:pt x="89" y="496"/>
                </a:lnTo>
                <a:lnTo>
                  <a:pt x="82" y="496"/>
                </a:lnTo>
                <a:lnTo>
                  <a:pt x="74" y="496"/>
                </a:lnTo>
                <a:lnTo>
                  <a:pt x="67" y="496"/>
                </a:lnTo>
                <a:lnTo>
                  <a:pt x="60" y="496"/>
                </a:lnTo>
                <a:lnTo>
                  <a:pt x="52" y="496"/>
                </a:lnTo>
                <a:lnTo>
                  <a:pt x="45" y="496"/>
                </a:lnTo>
                <a:lnTo>
                  <a:pt x="37" y="496"/>
                </a:lnTo>
                <a:lnTo>
                  <a:pt x="30" y="496"/>
                </a:lnTo>
                <a:lnTo>
                  <a:pt x="23" y="496"/>
                </a:lnTo>
                <a:lnTo>
                  <a:pt x="8" y="489"/>
                </a:lnTo>
                <a:lnTo>
                  <a:pt x="0" y="489"/>
                </a:lnTo>
                <a:lnTo>
                  <a:pt x="0" y="481"/>
                </a:lnTo>
                <a:lnTo>
                  <a:pt x="0" y="467"/>
                </a:lnTo>
                <a:lnTo>
                  <a:pt x="0" y="444"/>
                </a:lnTo>
                <a:lnTo>
                  <a:pt x="0" y="430"/>
                </a:lnTo>
                <a:lnTo>
                  <a:pt x="0" y="422"/>
                </a:lnTo>
                <a:lnTo>
                  <a:pt x="0" y="415"/>
                </a:lnTo>
                <a:lnTo>
                  <a:pt x="0" y="385"/>
                </a:lnTo>
                <a:lnTo>
                  <a:pt x="8" y="378"/>
                </a:lnTo>
                <a:lnTo>
                  <a:pt x="8" y="370"/>
                </a:lnTo>
                <a:lnTo>
                  <a:pt x="8" y="363"/>
                </a:lnTo>
                <a:lnTo>
                  <a:pt x="8" y="356"/>
                </a:lnTo>
                <a:lnTo>
                  <a:pt x="8" y="348"/>
                </a:lnTo>
                <a:lnTo>
                  <a:pt x="8" y="333"/>
                </a:lnTo>
                <a:lnTo>
                  <a:pt x="8" y="319"/>
                </a:lnTo>
                <a:lnTo>
                  <a:pt x="8" y="311"/>
                </a:lnTo>
                <a:lnTo>
                  <a:pt x="8" y="274"/>
                </a:lnTo>
                <a:lnTo>
                  <a:pt x="8" y="267"/>
                </a:lnTo>
                <a:lnTo>
                  <a:pt x="8" y="259"/>
                </a:lnTo>
                <a:lnTo>
                  <a:pt x="8" y="252"/>
                </a:lnTo>
                <a:lnTo>
                  <a:pt x="8" y="222"/>
                </a:lnTo>
                <a:lnTo>
                  <a:pt x="8" y="215"/>
                </a:lnTo>
                <a:lnTo>
                  <a:pt x="8" y="208"/>
                </a:lnTo>
                <a:lnTo>
                  <a:pt x="8" y="200"/>
                </a:lnTo>
                <a:lnTo>
                  <a:pt x="8" y="185"/>
                </a:lnTo>
                <a:lnTo>
                  <a:pt x="8" y="178"/>
                </a:lnTo>
                <a:lnTo>
                  <a:pt x="8" y="171"/>
                </a:lnTo>
                <a:lnTo>
                  <a:pt x="8" y="163"/>
                </a:lnTo>
                <a:lnTo>
                  <a:pt x="8" y="156"/>
                </a:lnTo>
                <a:lnTo>
                  <a:pt x="8" y="148"/>
                </a:lnTo>
                <a:lnTo>
                  <a:pt x="8" y="141"/>
                </a:lnTo>
                <a:lnTo>
                  <a:pt x="15" y="141"/>
                </a:lnTo>
                <a:lnTo>
                  <a:pt x="15" y="133"/>
                </a:lnTo>
                <a:lnTo>
                  <a:pt x="15" y="126"/>
                </a:lnTo>
                <a:lnTo>
                  <a:pt x="15" y="119"/>
                </a:lnTo>
                <a:lnTo>
                  <a:pt x="15" y="111"/>
                </a:lnTo>
                <a:lnTo>
                  <a:pt x="15" y="104"/>
                </a:lnTo>
                <a:lnTo>
                  <a:pt x="15" y="96"/>
                </a:lnTo>
                <a:lnTo>
                  <a:pt x="15" y="74"/>
                </a:lnTo>
                <a:lnTo>
                  <a:pt x="15" y="67"/>
                </a:lnTo>
                <a:lnTo>
                  <a:pt x="15" y="74"/>
                </a:lnTo>
                <a:lnTo>
                  <a:pt x="23" y="74"/>
                </a:lnTo>
                <a:lnTo>
                  <a:pt x="23" y="82"/>
                </a:lnTo>
                <a:lnTo>
                  <a:pt x="30" y="82"/>
                </a:lnTo>
                <a:lnTo>
                  <a:pt x="30" y="74"/>
                </a:lnTo>
                <a:lnTo>
                  <a:pt x="37" y="74"/>
                </a:lnTo>
                <a:lnTo>
                  <a:pt x="45" y="82"/>
                </a:lnTo>
                <a:lnTo>
                  <a:pt x="52" y="82"/>
                </a:lnTo>
                <a:lnTo>
                  <a:pt x="60" y="82"/>
                </a:lnTo>
                <a:lnTo>
                  <a:pt x="67" y="82"/>
                </a:lnTo>
                <a:lnTo>
                  <a:pt x="67" y="74"/>
                </a:lnTo>
                <a:lnTo>
                  <a:pt x="67" y="67"/>
                </a:lnTo>
                <a:lnTo>
                  <a:pt x="67" y="59"/>
                </a:lnTo>
                <a:lnTo>
                  <a:pt x="74" y="59"/>
                </a:lnTo>
                <a:lnTo>
                  <a:pt x="82" y="52"/>
                </a:lnTo>
                <a:lnTo>
                  <a:pt x="82" y="45"/>
                </a:lnTo>
                <a:lnTo>
                  <a:pt x="74" y="45"/>
                </a:lnTo>
                <a:lnTo>
                  <a:pt x="67" y="45"/>
                </a:lnTo>
                <a:lnTo>
                  <a:pt x="67" y="37"/>
                </a:lnTo>
                <a:lnTo>
                  <a:pt x="67" y="30"/>
                </a:lnTo>
                <a:lnTo>
                  <a:pt x="74" y="30"/>
                </a:lnTo>
                <a:lnTo>
                  <a:pt x="74" y="22"/>
                </a:lnTo>
                <a:lnTo>
                  <a:pt x="82" y="22"/>
                </a:lnTo>
                <a:lnTo>
                  <a:pt x="89" y="22"/>
                </a:lnTo>
                <a:lnTo>
                  <a:pt x="96" y="30"/>
                </a:lnTo>
                <a:lnTo>
                  <a:pt x="96" y="22"/>
                </a:lnTo>
                <a:lnTo>
                  <a:pt x="104" y="22"/>
                </a:lnTo>
                <a:lnTo>
                  <a:pt x="104" y="15"/>
                </a:lnTo>
                <a:lnTo>
                  <a:pt x="104" y="8"/>
                </a:lnTo>
                <a:lnTo>
                  <a:pt x="111" y="0"/>
                </a:lnTo>
                <a:lnTo>
                  <a:pt x="119" y="0"/>
                </a:lnTo>
                <a:lnTo>
                  <a:pt x="126" y="0"/>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71" name="Freeform 23"/>
          <p:cNvSpPr>
            <a:spLocks/>
          </p:cNvSpPr>
          <p:nvPr/>
        </p:nvSpPr>
        <p:spPr bwMode="auto">
          <a:xfrm>
            <a:off x="3749675" y="1818085"/>
            <a:ext cx="47625" cy="14288"/>
          </a:xfrm>
          <a:custGeom>
            <a:avLst/>
            <a:gdLst>
              <a:gd name="T0" fmla="*/ 2147483647 w 30"/>
              <a:gd name="T1" fmla="*/ 0 h 16"/>
              <a:gd name="T2" fmla="*/ 2147483647 w 30"/>
              <a:gd name="T3" fmla="*/ 0 h 16"/>
              <a:gd name="T4" fmla="*/ 2147483647 w 30"/>
              <a:gd name="T5" fmla="*/ 2147483647 h 16"/>
              <a:gd name="T6" fmla="*/ 2147483647 w 30"/>
              <a:gd name="T7" fmla="*/ 2147483647 h 16"/>
              <a:gd name="T8" fmla="*/ 2147483647 w 30"/>
              <a:gd name="T9" fmla="*/ 2147483647 h 16"/>
              <a:gd name="T10" fmla="*/ 2147483647 w 30"/>
              <a:gd name="T11" fmla="*/ 2147483647 h 16"/>
              <a:gd name="T12" fmla="*/ 2147483647 w 30"/>
              <a:gd name="T13" fmla="*/ 2147483647 h 16"/>
              <a:gd name="T14" fmla="*/ 2147483647 w 30"/>
              <a:gd name="T15" fmla="*/ 0 h 16"/>
              <a:gd name="T16" fmla="*/ 2147483647 w 30"/>
              <a:gd name="T17" fmla="*/ 0 h 16"/>
              <a:gd name="T18" fmla="*/ 0 w 30"/>
              <a:gd name="T19" fmla="*/ 0 h 16"/>
              <a:gd name="T20" fmla="*/ 2147483647 w 30"/>
              <a:gd name="T21" fmla="*/ 0 h 16"/>
              <a:gd name="T22" fmla="*/ 2147483647 w 30"/>
              <a:gd name="T23" fmla="*/ 0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16">
                <a:moveTo>
                  <a:pt x="15" y="0"/>
                </a:moveTo>
                <a:lnTo>
                  <a:pt x="22" y="0"/>
                </a:lnTo>
                <a:lnTo>
                  <a:pt x="22" y="7"/>
                </a:lnTo>
                <a:lnTo>
                  <a:pt x="29" y="15"/>
                </a:lnTo>
                <a:lnTo>
                  <a:pt x="22" y="15"/>
                </a:lnTo>
                <a:lnTo>
                  <a:pt x="22" y="7"/>
                </a:lnTo>
                <a:lnTo>
                  <a:pt x="15" y="7"/>
                </a:lnTo>
                <a:lnTo>
                  <a:pt x="15" y="0"/>
                </a:lnTo>
                <a:lnTo>
                  <a:pt x="7" y="0"/>
                </a:lnTo>
                <a:lnTo>
                  <a:pt x="0" y="0"/>
                </a:lnTo>
                <a:lnTo>
                  <a:pt x="7" y="0"/>
                </a:lnTo>
                <a:lnTo>
                  <a:pt x="15"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72" name="Freeform 24"/>
          <p:cNvSpPr>
            <a:spLocks/>
          </p:cNvSpPr>
          <p:nvPr/>
        </p:nvSpPr>
        <p:spPr bwMode="auto">
          <a:xfrm>
            <a:off x="2609852" y="1810941"/>
            <a:ext cx="14288" cy="8037"/>
          </a:xfrm>
          <a:custGeom>
            <a:avLst/>
            <a:gdLst>
              <a:gd name="T0" fmla="*/ 0 w 9"/>
              <a:gd name="T1" fmla="*/ 0 h 9"/>
              <a:gd name="T2" fmla="*/ 2147483647 w 9"/>
              <a:gd name="T3" fmla="*/ 2147483647 h 9"/>
              <a:gd name="T4" fmla="*/ 0 w 9"/>
              <a:gd name="T5" fmla="*/ 2147483647 h 9"/>
              <a:gd name="T6" fmla="*/ 0 w 9"/>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9">
                <a:moveTo>
                  <a:pt x="0" y="0"/>
                </a:moveTo>
                <a:lnTo>
                  <a:pt x="8" y="8"/>
                </a:lnTo>
                <a:lnTo>
                  <a:pt x="0" y="8"/>
                </a:lnTo>
                <a:lnTo>
                  <a:pt x="0"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73" name="Freeform 25" descr="Dark upward diagonal"/>
          <p:cNvSpPr>
            <a:spLocks/>
          </p:cNvSpPr>
          <p:nvPr/>
        </p:nvSpPr>
        <p:spPr bwMode="auto">
          <a:xfrm>
            <a:off x="3632201" y="1837730"/>
            <a:ext cx="588963" cy="542925"/>
          </a:xfrm>
          <a:custGeom>
            <a:avLst/>
            <a:gdLst>
              <a:gd name="T0" fmla="*/ 211138 w 371"/>
              <a:gd name="T1" fmla="*/ 47625 h 608"/>
              <a:gd name="T2" fmla="*/ 200025 w 371"/>
              <a:gd name="T3" fmla="*/ 23813 h 608"/>
              <a:gd name="T4" fmla="*/ 163513 w 371"/>
              <a:gd name="T5" fmla="*/ 0 h 608"/>
              <a:gd name="T6" fmla="*/ 200025 w 371"/>
              <a:gd name="T7" fmla="*/ 23813 h 608"/>
              <a:gd name="T8" fmla="*/ 222250 w 371"/>
              <a:gd name="T9" fmla="*/ 58738 h 608"/>
              <a:gd name="T10" fmla="*/ 269875 w 371"/>
              <a:gd name="T11" fmla="*/ 93663 h 608"/>
              <a:gd name="T12" fmla="*/ 304800 w 371"/>
              <a:gd name="T13" fmla="*/ 128588 h 608"/>
              <a:gd name="T14" fmla="*/ 352425 w 371"/>
              <a:gd name="T15" fmla="*/ 152400 h 608"/>
              <a:gd name="T16" fmla="*/ 352425 w 371"/>
              <a:gd name="T17" fmla="*/ 223838 h 608"/>
              <a:gd name="T18" fmla="*/ 352425 w 371"/>
              <a:gd name="T19" fmla="*/ 282575 h 608"/>
              <a:gd name="T20" fmla="*/ 352425 w 371"/>
              <a:gd name="T21" fmla="*/ 341313 h 608"/>
              <a:gd name="T22" fmla="*/ 352425 w 371"/>
              <a:gd name="T23" fmla="*/ 400050 h 608"/>
              <a:gd name="T24" fmla="*/ 352425 w 371"/>
              <a:gd name="T25" fmla="*/ 458788 h 608"/>
              <a:gd name="T26" fmla="*/ 352425 w 371"/>
              <a:gd name="T27" fmla="*/ 517525 h 608"/>
              <a:gd name="T28" fmla="*/ 352425 w 371"/>
              <a:gd name="T29" fmla="*/ 587375 h 608"/>
              <a:gd name="T30" fmla="*/ 411163 w 371"/>
              <a:gd name="T31" fmla="*/ 611188 h 608"/>
              <a:gd name="T32" fmla="*/ 469900 w 371"/>
              <a:gd name="T33" fmla="*/ 622300 h 608"/>
              <a:gd name="T34" fmla="*/ 469900 w 371"/>
              <a:gd name="T35" fmla="*/ 728663 h 608"/>
              <a:gd name="T36" fmla="*/ 539750 w 371"/>
              <a:gd name="T37" fmla="*/ 728663 h 608"/>
              <a:gd name="T38" fmla="*/ 574675 w 371"/>
              <a:gd name="T39" fmla="*/ 752475 h 608"/>
              <a:gd name="T40" fmla="*/ 587375 w 371"/>
              <a:gd name="T41" fmla="*/ 835025 h 608"/>
              <a:gd name="T42" fmla="*/ 587375 w 371"/>
              <a:gd name="T43" fmla="*/ 893763 h 608"/>
              <a:gd name="T44" fmla="*/ 574675 w 371"/>
              <a:gd name="T45" fmla="*/ 952500 h 608"/>
              <a:gd name="T46" fmla="*/ 515938 w 371"/>
              <a:gd name="T47" fmla="*/ 963613 h 608"/>
              <a:gd name="T48" fmla="*/ 433388 w 371"/>
              <a:gd name="T49" fmla="*/ 963613 h 608"/>
              <a:gd name="T50" fmla="*/ 376238 w 371"/>
              <a:gd name="T51" fmla="*/ 963613 h 608"/>
              <a:gd name="T52" fmla="*/ 317500 w 371"/>
              <a:gd name="T53" fmla="*/ 963613 h 608"/>
              <a:gd name="T54" fmla="*/ 258763 w 371"/>
              <a:gd name="T55" fmla="*/ 963613 h 608"/>
              <a:gd name="T56" fmla="*/ 200025 w 371"/>
              <a:gd name="T57" fmla="*/ 963613 h 608"/>
              <a:gd name="T58" fmla="*/ 141288 w 371"/>
              <a:gd name="T59" fmla="*/ 963613 h 608"/>
              <a:gd name="T60" fmla="*/ 58738 w 371"/>
              <a:gd name="T61" fmla="*/ 963613 h 608"/>
              <a:gd name="T62" fmla="*/ 0 w 371"/>
              <a:gd name="T63" fmla="*/ 963613 h 608"/>
              <a:gd name="T64" fmla="*/ 0 w 371"/>
              <a:gd name="T65" fmla="*/ 893763 h 608"/>
              <a:gd name="T66" fmla="*/ 11113 w 371"/>
              <a:gd name="T67" fmla="*/ 835025 h 608"/>
              <a:gd name="T68" fmla="*/ 11113 w 371"/>
              <a:gd name="T69" fmla="*/ 763588 h 608"/>
              <a:gd name="T70" fmla="*/ 11113 w 371"/>
              <a:gd name="T71" fmla="*/ 704850 h 608"/>
              <a:gd name="T72" fmla="*/ 11113 w 371"/>
              <a:gd name="T73" fmla="*/ 646113 h 608"/>
              <a:gd name="T74" fmla="*/ 11113 w 371"/>
              <a:gd name="T75" fmla="*/ 576263 h 608"/>
              <a:gd name="T76" fmla="*/ 11113 w 371"/>
              <a:gd name="T77" fmla="*/ 552450 h 608"/>
              <a:gd name="T78" fmla="*/ 11113 w 371"/>
              <a:gd name="T79" fmla="*/ 493713 h 608"/>
              <a:gd name="T80" fmla="*/ 11113 w 371"/>
              <a:gd name="T81" fmla="*/ 423863 h 608"/>
              <a:gd name="T82" fmla="*/ 11113 w 371"/>
              <a:gd name="T83" fmla="*/ 365125 h 608"/>
              <a:gd name="T84" fmla="*/ 11113 w 371"/>
              <a:gd name="T85" fmla="*/ 306388 h 608"/>
              <a:gd name="T86" fmla="*/ 11113 w 371"/>
              <a:gd name="T87" fmla="*/ 247650 h 608"/>
              <a:gd name="T88" fmla="*/ 11113 w 371"/>
              <a:gd name="T89" fmla="*/ 188913 h 608"/>
              <a:gd name="T90" fmla="*/ 34925 w 371"/>
              <a:gd name="T91" fmla="*/ 152400 h 608"/>
              <a:gd name="T92" fmla="*/ 46038 w 371"/>
              <a:gd name="T93" fmla="*/ 152400 h 608"/>
              <a:gd name="T94" fmla="*/ 58738 w 371"/>
              <a:gd name="T95" fmla="*/ 128588 h 608"/>
              <a:gd name="T96" fmla="*/ 82550 w 371"/>
              <a:gd name="T97" fmla="*/ 117475 h 608"/>
              <a:gd name="T98" fmla="*/ 128588 w 371"/>
              <a:gd name="T99" fmla="*/ 106363 h 608"/>
              <a:gd name="T100" fmla="*/ 163513 w 371"/>
              <a:gd name="T101" fmla="*/ 82550 h 608"/>
              <a:gd name="T102" fmla="*/ 176213 w 371"/>
              <a:gd name="T103" fmla="*/ 58738 h 608"/>
              <a:gd name="T104" fmla="*/ 187325 w 371"/>
              <a:gd name="T105" fmla="*/ 58738 h 608"/>
              <a:gd name="T106" fmla="*/ 163513 w 371"/>
              <a:gd name="T107" fmla="*/ 47625 h 608"/>
              <a:gd name="T108" fmla="*/ 200025 w 371"/>
              <a:gd name="T109" fmla="*/ 47625 h 6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1" h="608">
                <a:moveTo>
                  <a:pt x="133" y="30"/>
                </a:moveTo>
                <a:lnTo>
                  <a:pt x="140" y="30"/>
                </a:lnTo>
                <a:lnTo>
                  <a:pt x="140" y="37"/>
                </a:lnTo>
                <a:lnTo>
                  <a:pt x="140" y="30"/>
                </a:lnTo>
                <a:lnTo>
                  <a:pt x="133" y="30"/>
                </a:lnTo>
                <a:lnTo>
                  <a:pt x="140" y="30"/>
                </a:lnTo>
                <a:lnTo>
                  <a:pt x="133" y="30"/>
                </a:lnTo>
                <a:lnTo>
                  <a:pt x="133" y="22"/>
                </a:lnTo>
                <a:lnTo>
                  <a:pt x="126" y="22"/>
                </a:lnTo>
                <a:lnTo>
                  <a:pt x="126" y="15"/>
                </a:lnTo>
                <a:lnTo>
                  <a:pt x="118" y="15"/>
                </a:lnTo>
                <a:lnTo>
                  <a:pt x="118" y="7"/>
                </a:lnTo>
                <a:lnTo>
                  <a:pt x="111" y="7"/>
                </a:lnTo>
                <a:lnTo>
                  <a:pt x="111" y="0"/>
                </a:lnTo>
                <a:lnTo>
                  <a:pt x="103" y="0"/>
                </a:lnTo>
                <a:lnTo>
                  <a:pt x="111" y="0"/>
                </a:lnTo>
                <a:lnTo>
                  <a:pt x="111" y="7"/>
                </a:lnTo>
                <a:lnTo>
                  <a:pt x="118" y="7"/>
                </a:lnTo>
                <a:lnTo>
                  <a:pt x="118" y="15"/>
                </a:lnTo>
                <a:lnTo>
                  <a:pt x="126" y="15"/>
                </a:lnTo>
                <a:lnTo>
                  <a:pt x="126" y="22"/>
                </a:lnTo>
                <a:lnTo>
                  <a:pt x="133" y="22"/>
                </a:lnTo>
                <a:lnTo>
                  <a:pt x="133" y="30"/>
                </a:lnTo>
                <a:lnTo>
                  <a:pt x="140" y="30"/>
                </a:lnTo>
                <a:lnTo>
                  <a:pt x="140" y="37"/>
                </a:lnTo>
                <a:lnTo>
                  <a:pt x="148" y="37"/>
                </a:lnTo>
                <a:lnTo>
                  <a:pt x="155" y="44"/>
                </a:lnTo>
                <a:lnTo>
                  <a:pt x="163" y="52"/>
                </a:lnTo>
                <a:lnTo>
                  <a:pt x="170" y="52"/>
                </a:lnTo>
                <a:lnTo>
                  <a:pt x="170" y="59"/>
                </a:lnTo>
                <a:lnTo>
                  <a:pt x="177" y="67"/>
                </a:lnTo>
                <a:lnTo>
                  <a:pt x="185" y="67"/>
                </a:lnTo>
                <a:lnTo>
                  <a:pt x="185" y="74"/>
                </a:lnTo>
                <a:lnTo>
                  <a:pt x="192" y="74"/>
                </a:lnTo>
                <a:lnTo>
                  <a:pt x="192" y="81"/>
                </a:lnTo>
                <a:lnTo>
                  <a:pt x="200" y="81"/>
                </a:lnTo>
                <a:lnTo>
                  <a:pt x="200" y="89"/>
                </a:lnTo>
                <a:lnTo>
                  <a:pt x="207" y="89"/>
                </a:lnTo>
                <a:lnTo>
                  <a:pt x="214" y="96"/>
                </a:lnTo>
                <a:lnTo>
                  <a:pt x="222" y="96"/>
                </a:lnTo>
                <a:lnTo>
                  <a:pt x="222" y="104"/>
                </a:lnTo>
                <a:lnTo>
                  <a:pt x="222" y="119"/>
                </a:lnTo>
                <a:lnTo>
                  <a:pt x="222" y="126"/>
                </a:lnTo>
                <a:lnTo>
                  <a:pt x="222" y="133"/>
                </a:lnTo>
                <a:lnTo>
                  <a:pt x="222" y="141"/>
                </a:lnTo>
                <a:lnTo>
                  <a:pt x="222" y="148"/>
                </a:lnTo>
                <a:lnTo>
                  <a:pt x="222" y="156"/>
                </a:lnTo>
                <a:lnTo>
                  <a:pt x="222" y="163"/>
                </a:lnTo>
                <a:lnTo>
                  <a:pt x="222" y="170"/>
                </a:lnTo>
                <a:lnTo>
                  <a:pt x="222" y="178"/>
                </a:lnTo>
                <a:lnTo>
                  <a:pt x="222" y="185"/>
                </a:lnTo>
                <a:lnTo>
                  <a:pt x="222" y="193"/>
                </a:lnTo>
                <a:lnTo>
                  <a:pt x="222" y="200"/>
                </a:lnTo>
                <a:lnTo>
                  <a:pt x="222" y="207"/>
                </a:lnTo>
                <a:lnTo>
                  <a:pt x="222" y="215"/>
                </a:lnTo>
                <a:lnTo>
                  <a:pt x="222" y="222"/>
                </a:lnTo>
                <a:lnTo>
                  <a:pt x="222" y="230"/>
                </a:lnTo>
                <a:lnTo>
                  <a:pt x="222" y="237"/>
                </a:lnTo>
                <a:lnTo>
                  <a:pt x="222" y="244"/>
                </a:lnTo>
                <a:lnTo>
                  <a:pt x="222" y="252"/>
                </a:lnTo>
                <a:lnTo>
                  <a:pt x="222" y="259"/>
                </a:lnTo>
                <a:lnTo>
                  <a:pt x="222" y="267"/>
                </a:lnTo>
                <a:lnTo>
                  <a:pt x="222" y="274"/>
                </a:lnTo>
                <a:lnTo>
                  <a:pt x="222" y="281"/>
                </a:lnTo>
                <a:lnTo>
                  <a:pt x="222" y="289"/>
                </a:lnTo>
                <a:lnTo>
                  <a:pt x="222" y="296"/>
                </a:lnTo>
                <a:lnTo>
                  <a:pt x="222" y="304"/>
                </a:lnTo>
                <a:lnTo>
                  <a:pt x="222" y="311"/>
                </a:lnTo>
                <a:lnTo>
                  <a:pt x="222" y="318"/>
                </a:lnTo>
                <a:lnTo>
                  <a:pt x="222" y="326"/>
                </a:lnTo>
                <a:lnTo>
                  <a:pt x="222" y="341"/>
                </a:lnTo>
                <a:lnTo>
                  <a:pt x="222" y="348"/>
                </a:lnTo>
                <a:lnTo>
                  <a:pt x="222" y="355"/>
                </a:lnTo>
                <a:lnTo>
                  <a:pt x="222" y="363"/>
                </a:lnTo>
                <a:lnTo>
                  <a:pt x="222" y="370"/>
                </a:lnTo>
                <a:lnTo>
                  <a:pt x="222" y="378"/>
                </a:lnTo>
                <a:lnTo>
                  <a:pt x="222" y="385"/>
                </a:lnTo>
                <a:lnTo>
                  <a:pt x="237" y="385"/>
                </a:lnTo>
                <a:lnTo>
                  <a:pt x="251" y="385"/>
                </a:lnTo>
                <a:lnTo>
                  <a:pt x="259" y="385"/>
                </a:lnTo>
                <a:lnTo>
                  <a:pt x="266" y="385"/>
                </a:lnTo>
                <a:lnTo>
                  <a:pt x="273" y="385"/>
                </a:lnTo>
                <a:lnTo>
                  <a:pt x="281" y="385"/>
                </a:lnTo>
                <a:lnTo>
                  <a:pt x="288" y="392"/>
                </a:lnTo>
                <a:lnTo>
                  <a:pt x="296" y="392"/>
                </a:lnTo>
                <a:lnTo>
                  <a:pt x="296" y="407"/>
                </a:lnTo>
                <a:lnTo>
                  <a:pt x="296" y="415"/>
                </a:lnTo>
                <a:lnTo>
                  <a:pt x="296" y="437"/>
                </a:lnTo>
                <a:lnTo>
                  <a:pt x="296" y="452"/>
                </a:lnTo>
                <a:lnTo>
                  <a:pt x="296" y="459"/>
                </a:lnTo>
                <a:lnTo>
                  <a:pt x="303" y="459"/>
                </a:lnTo>
                <a:lnTo>
                  <a:pt x="318" y="459"/>
                </a:lnTo>
                <a:lnTo>
                  <a:pt x="325" y="459"/>
                </a:lnTo>
                <a:lnTo>
                  <a:pt x="333" y="459"/>
                </a:lnTo>
                <a:lnTo>
                  <a:pt x="340" y="459"/>
                </a:lnTo>
                <a:lnTo>
                  <a:pt x="347" y="459"/>
                </a:lnTo>
                <a:lnTo>
                  <a:pt x="355" y="459"/>
                </a:lnTo>
                <a:lnTo>
                  <a:pt x="362" y="459"/>
                </a:lnTo>
                <a:lnTo>
                  <a:pt x="362" y="466"/>
                </a:lnTo>
                <a:lnTo>
                  <a:pt x="362" y="474"/>
                </a:lnTo>
                <a:lnTo>
                  <a:pt x="362" y="481"/>
                </a:lnTo>
                <a:lnTo>
                  <a:pt x="362" y="489"/>
                </a:lnTo>
                <a:lnTo>
                  <a:pt x="362" y="496"/>
                </a:lnTo>
                <a:lnTo>
                  <a:pt x="362" y="511"/>
                </a:lnTo>
                <a:lnTo>
                  <a:pt x="370" y="526"/>
                </a:lnTo>
                <a:lnTo>
                  <a:pt x="370" y="533"/>
                </a:lnTo>
                <a:lnTo>
                  <a:pt x="370" y="540"/>
                </a:lnTo>
                <a:lnTo>
                  <a:pt x="370" y="548"/>
                </a:lnTo>
                <a:lnTo>
                  <a:pt x="370" y="555"/>
                </a:lnTo>
                <a:lnTo>
                  <a:pt x="370" y="563"/>
                </a:lnTo>
                <a:lnTo>
                  <a:pt x="370" y="570"/>
                </a:lnTo>
                <a:lnTo>
                  <a:pt x="370" y="578"/>
                </a:lnTo>
                <a:lnTo>
                  <a:pt x="370" y="585"/>
                </a:lnTo>
                <a:lnTo>
                  <a:pt x="370" y="592"/>
                </a:lnTo>
                <a:lnTo>
                  <a:pt x="362" y="600"/>
                </a:lnTo>
                <a:lnTo>
                  <a:pt x="362" y="607"/>
                </a:lnTo>
                <a:lnTo>
                  <a:pt x="355" y="607"/>
                </a:lnTo>
                <a:lnTo>
                  <a:pt x="347" y="607"/>
                </a:lnTo>
                <a:lnTo>
                  <a:pt x="333" y="607"/>
                </a:lnTo>
                <a:lnTo>
                  <a:pt x="325" y="607"/>
                </a:lnTo>
                <a:lnTo>
                  <a:pt x="310" y="607"/>
                </a:lnTo>
                <a:lnTo>
                  <a:pt x="303" y="607"/>
                </a:lnTo>
                <a:lnTo>
                  <a:pt x="296" y="607"/>
                </a:lnTo>
                <a:lnTo>
                  <a:pt x="281" y="607"/>
                </a:lnTo>
                <a:lnTo>
                  <a:pt x="273" y="607"/>
                </a:lnTo>
                <a:lnTo>
                  <a:pt x="266" y="607"/>
                </a:lnTo>
                <a:lnTo>
                  <a:pt x="259" y="607"/>
                </a:lnTo>
                <a:lnTo>
                  <a:pt x="251" y="607"/>
                </a:lnTo>
                <a:lnTo>
                  <a:pt x="244" y="607"/>
                </a:lnTo>
                <a:lnTo>
                  <a:pt x="237" y="607"/>
                </a:lnTo>
                <a:lnTo>
                  <a:pt x="229" y="607"/>
                </a:lnTo>
                <a:lnTo>
                  <a:pt x="222" y="607"/>
                </a:lnTo>
                <a:lnTo>
                  <a:pt x="214" y="607"/>
                </a:lnTo>
                <a:lnTo>
                  <a:pt x="207" y="607"/>
                </a:lnTo>
                <a:lnTo>
                  <a:pt x="200" y="607"/>
                </a:lnTo>
                <a:lnTo>
                  <a:pt x="192" y="607"/>
                </a:lnTo>
                <a:lnTo>
                  <a:pt x="185" y="607"/>
                </a:lnTo>
                <a:lnTo>
                  <a:pt x="177" y="607"/>
                </a:lnTo>
                <a:lnTo>
                  <a:pt x="170" y="607"/>
                </a:lnTo>
                <a:lnTo>
                  <a:pt x="163" y="607"/>
                </a:lnTo>
                <a:lnTo>
                  <a:pt x="155" y="607"/>
                </a:lnTo>
                <a:lnTo>
                  <a:pt x="148" y="607"/>
                </a:lnTo>
                <a:lnTo>
                  <a:pt x="140" y="607"/>
                </a:lnTo>
                <a:lnTo>
                  <a:pt x="133" y="607"/>
                </a:lnTo>
                <a:lnTo>
                  <a:pt x="126" y="607"/>
                </a:lnTo>
                <a:lnTo>
                  <a:pt x="118" y="607"/>
                </a:lnTo>
                <a:lnTo>
                  <a:pt x="111" y="607"/>
                </a:lnTo>
                <a:lnTo>
                  <a:pt x="103" y="607"/>
                </a:lnTo>
                <a:lnTo>
                  <a:pt x="96" y="607"/>
                </a:lnTo>
                <a:lnTo>
                  <a:pt x="89" y="607"/>
                </a:lnTo>
                <a:lnTo>
                  <a:pt x="74" y="607"/>
                </a:lnTo>
                <a:lnTo>
                  <a:pt x="66" y="607"/>
                </a:lnTo>
                <a:lnTo>
                  <a:pt x="52" y="607"/>
                </a:lnTo>
                <a:lnTo>
                  <a:pt x="44" y="607"/>
                </a:lnTo>
                <a:lnTo>
                  <a:pt x="37" y="607"/>
                </a:lnTo>
                <a:lnTo>
                  <a:pt x="29" y="607"/>
                </a:lnTo>
                <a:lnTo>
                  <a:pt x="22" y="607"/>
                </a:lnTo>
                <a:lnTo>
                  <a:pt x="15" y="607"/>
                </a:lnTo>
                <a:lnTo>
                  <a:pt x="7" y="607"/>
                </a:lnTo>
                <a:lnTo>
                  <a:pt x="0" y="607"/>
                </a:lnTo>
                <a:lnTo>
                  <a:pt x="0" y="600"/>
                </a:lnTo>
                <a:lnTo>
                  <a:pt x="0" y="592"/>
                </a:lnTo>
                <a:lnTo>
                  <a:pt x="0" y="585"/>
                </a:lnTo>
                <a:lnTo>
                  <a:pt x="0" y="578"/>
                </a:lnTo>
                <a:lnTo>
                  <a:pt x="0" y="563"/>
                </a:lnTo>
                <a:lnTo>
                  <a:pt x="0" y="555"/>
                </a:lnTo>
                <a:lnTo>
                  <a:pt x="0" y="548"/>
                </a:lnTo>
                <a:lnTo>
                  <a:pt x="0" y="540"/>
                </a:lnTo>
                <a:lnTo>
                  <a:pt x="0" y="533"/>
                </a:lnTo>
                <a:lnTo>
                  <a:pt x="7" y="526"/>
                </a:lnTo>
                <a:lnTo>
                  <a:pt x="7" y="518"/>
                </a:lnTo>
                <a:lnTo>
                  <a:pt x="7" y="503"/>
                </a:lnTo>
                <a:lnTo>
                  <a:pt x="7" y="496"/>
                </a:lnTo>
                <a:lnTo>
                  <a:pt x="7" y="489"/>
                </a:lnTo>
                <a:lnTo>
                  <a:pt x="7" y="481"/>
                </a:lnTo>
                <a:lnTo>
                  <a:pt x="7" y="474"/>
                </a:lnTo>
                <a:lnTo>
                  <a:pt x="7" y="466"/>
                </a:lnTo>
                <a:lnTo>
                  <a:pt x="7" y="459"/>
                </a:lnTo>
                <a:lnTo>
                  <a:pt x="7" y="452"/>
                </a:lnTo>
                <a:lnTo>
                  <a:pt x="7" y="444"/>
                </a:lnTo>
                <a:lnTo>
                  <a:pt x="7" y="437"/>
                </a:lnTo>
                <a:lnTo>
                  <a:pt x="7" y="429"/>
                </a:lnTo>
                <a:lnTo>
                  <a:pt x="7" y="422"/>
                </a:lnTo>
                <a:lnTo>
                  <a:pt x="7" y="415"/>
                </a:lnTo>
                <a:lnTo>
                  <a:pt x="7" y="407"/>
                </a:lnTo>
                <a:lnTo>
                  <a:pt x="7" y="400"/>
                </a:lnTo>
                <a:lnTo>
                  <a:pt x="7" y="385"/>
                </a:lnTo>
                <a:lnTo>
                  <a:pt x="7" y="378"/>
                </a:lnTo>
                <a:lnTo>
                  <a:pt x="7" y="370"/>
                </a:lnTo>
                <a:lnTo>
                  <a:pt x="7" y="363"/>
                </a:lnTo>
                <a:lnTo>
                  <a:pt x="7" y="355"/>
                </a:lnTo>
                <a:lnTo>
                  <a:pt x="0" y="355"/>
                </a:lnTo>
                <a:lnTo>
                  <a:pt x="7" y="355"/>
                </a:lnTo>
                <a:lnTo>
                  <a:pt x="0" y="348"/>
                </a:lnTo>
                <a:lnTo>
                  <a:pt x="7" y="348"/>
                </a:lnTo>
                <a:lnTo>
                  <a:pt x="7" y="341"/>
                </a:lnTo>
                <a:lnTo>
                  <a:pt x="7" y="333"/>
                </a:lnTo>
                <a:lnTo>
                  <a:pt x="7" y="326"/>
                </a:lnTo>
                <a:lnTo>
                  <a:pt x="7" y="318"/>
                </a:lnTo>
                <a:lnTo>
                  <a:pt x="7" y="311"/>
                </a:lnTo>
                <a:lnTo>
                  <a:pt x="7" y="296"/>
                </a:lnTo>
                <a:lnTo>
                  <a:pt x="7" y="289"/>
                </a:lnTo>
                <a:lnTo>
                  <a:pt x="7" y="281"/>
                </a:lnTo>
                <a:lnTo>
                  <a:pt x="7" y="274"/>
                </a:lnTo>
                <a:lnTo>
                  <a:pt x="7" y="267"/>
                </a:lnTo>
                <a:lnTo>
                  <a:pt x="7" y="259"/>
                </a:lnTo>
                <a:lnTo>
                  <a:pt x="7" y="252"/>
                </a:lnTo>
                <a:lnTo>
                  <a:pt x="7" y="244"/>
                </a:lnTo>
                <a:lnTo>
                  <a:pt x="7" y="237"/>
                </a:lnTo>
                <a:lnTo>
                  <a:pt x="7" y="230"/>
                </a:lnTo>
                <a:lnTo>
                  <a:pt x="7" y="222"/>
                </a:lnTo>
                <a:lnTo>
                  <a:pt x="7" y="215"/>
                </a:lnTo>
                <a:lnTo>
                  <a:pt x="7" y="207"/>
                </a:lnTo>
                <a:lnTo>
                  <a:pt x="7" y="200"/>
                </a:lnTo>
                <a:lnTo>
                  <a:pt x="7" y="193"/>
                </a:lnTo>
                <a:lnTo>
                  <a:pt x="7" y="185"/>
                </a:lnTo>
                <a:lnTo>
                  <a:pt x="7" y="178"/>
                </a:lnTo>
                <a:lnTo>
                  <a:pt x="7" y="170"/>
                </a:lnTo>
                <a:lnTo>
                  <a:pt x="7" y="163"/>
                </a:lnTo>
                <a:lnTo>
                  <a:pt x="7" y="156"/>
                </a:lnTo>
                <a:lnTo>
                  <a:pt x="7" y="148"/>
                </a:lnTo>
                <a:lnTo>
                  <a:pt x="7" y="141"/>
                </a:lnTo>
                <a:lnTo>
                  <a:pt x="7" y="133"/>
                </a:lnTo>
                <a:lnTo>
                  <a:pt x="7" y="126"/>
                </a:lnTo>
                <a:lnTo>
                  <a:pt x="7" y="119"/>
                </a:lnTo>
                <a:lnTo>
                  <a:pt x="7" y="111"/>
                </a:lnTo>
                <a:lnTo>
                  <a:pt x="7" y="104"/>
                </a:lnTo>
                <a:lnTo>
                  <a:pt x="7" y="96"/>
                </a:lnTo>
                <a:lnTo>
                  <a:pt x="15" y="96"/>
                </a:lnTo>
                <a:lnTo>
                  <a:pt x="22" y="96"/>
                </a:lnTo>
                <a:lnTo>
                  <a:pt x="29" y="96"/>
                </a:lnTo>
                <a:lnTo>
                  <a:pt x="29" y="89"/>
                </a:lnTo>
                <a:lnTo>
                  <a:pt x="22" y="89"/>
                </a:lnTo>
                <a:lnTo>
                  <a:pt x="29" y="89"/>
                </a:lnTo>
                <a:lnTo>
                  <a:pt x="29" y="96"/>
                </a:lnTo>
                <a:lnTo>
                  <a:pt x="29" y="89"/>
                </a:lnTo>
                <a:lnTo>
                  <a:pt x="37" y="89"/>
                </a:lnTo>
                <a:lnTo>
                  <a:pt x="37" y="81"/>
                </a:lnTo>
                <a:lnTo>
                  <a:pt x="29" y="81"/>
                </a:lnTo>
                <a:lnTo>
                  <a:pt x="37" y="81"/>
                </a:lnTo>
                <a:lnTo>
                  <a:pt x="37" y="89"/>
                </a:lnTo>
                <a:lnTo>
                  <a:pt x="37" y="81"/>
                </a:lnTo>
                <a:lnTo>
                  <a:pt x="44" y="81"/>
                </a:lnTo>
                <a:lnTo>
                  <a:pt x="52" y="81"/>
                </a:lnTo>
                <a:lnTo>
                  <a:pt x="52" y="74"/>
                </a:lnTo>
                <a:lnTo>
                  <a:pt x="59" y="74"/>
                </a:lnTo>
                <a:lnTo>
                  <a:pt x="66" y="74"/>
                </a:lnTo>
                <a:lnTo>
                  <a:pt x="66" y="67"/>
                </a:lnTo>
                <a:lnTo>
                  <a:pt x="74" y="67"/>
                </a:lnTo>
                <a:lnTo>
                  <a:pt x="81" y="67"/>
                </a:lnTo>
                <a:lnTo>
                  <a:pt x="89" y="67"/>
                </a:lnTo>
                <a:lnTo>
                  <a:pt x="89" y="59"/>
                </a:lnTo>
                <a:lnTo>
                  <a:pt x="96" y="59"/>
                </a:lnTo>
                <a:lnTo>
                  <a:pt x="96" y="52"/>
                </a:lnTo>
                <a:lnTo>
                  <a:pt x="103" y="52"/>
                </a:lnTo>
                <a:lnTo>
                  <a:pt x="103" y="44"/>
                </a:lnTo>
                <a:lnTo>
                  <a:pt x="111" y="44"/>
                </a:lnTo>
                <a:lnTo>
                  <a:pt x="118" y="44"/>
                </a:lnTo>
                <a:lnTo>
                  <a:pt x="118" y="37"/>
                </a:lnTo>
                <a:lnTo>
                  <a:pt x="111" y="37"/>
                </a:lnTo>
                <a:lnTo>
                  <a:pt x="118" y="37"/>
                </a:lnTo>
                <a:lnTo>
                  <a:pt x="126" y="37"/>
                </a:lnTo>
                <a:lnTo>
                  <a:pt x="118" y="37"/>
                </a:lnTo>
                <a:lnTo>
                  <a:pt x="118" y="30"/>
                </a:lnTo>
                <a:lnTo>
                  <a:pt x="118" y="37"/>
                </a:lnTo>
                <a:lnTo>
                  <a:pt x="118" y="30"/>
                </a:lnTo>
                <a:lnTo>
                  <a:pt x="111" y="30"/>
                </a:lnTo>
                <a:lnTo>
                  <a:pt x="111" y="37"/>
                </a:lnTo>
                <a:lnTo>
                  <a:pt x="103" y="37"/>
                </a:lnTo>
                <a:lnTo>
                  <a:pt x="103" y="30"/>
                </a:lnTo>
                <a:lnTo>
                  <a:pt x="111" y="30"/>
                </a:lnTo>
                <a:lnTo>
                  <a:pt x="103" y="30"/>
                </a:lnTo>
                <a:lnTo>
                  <a:pt x="111" y="30"/>
                </a:lnTo>
                <a:lnTo>
                  <a:pt x="118" y="30"/>
                </a:lnTo>
                <a:lnTo>
                  <a:pt x="126" y="30"/>
                </a:lnTo>
                <a:lnTo>
                  <a:pt x="133" y="30"/>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74" name="Freeform 26"/>
          <p:cNvSpPr>
            <a:spLocks/>
          </p:cNvSpPr>
          <p:nvPr/>
        </p:nvSpPr>
        <p:spPr bwMode="auto">
          <a:xfrm>
            <a:off x="3984628" y="1923455"/>
            <a:ext cx="576263" cy="457200"/>
          </a:xfrm>
          <a:custGeom>
            <a:avLst/>
            <a:gdLst>
              <a:gd name="T0" fmla="*/ 23813 w 363"/>
              <a:gd name="T1" fmla="*/ 0 h 512"/>
              <a:gd name="T2" fmla="*/ 69850 w 363"/>
              <a:gd name="T3" fmla="*/ 12700 h 512"/>
              <a:gd name="T4" fmla="*/ 93663 w 363"/>
              <a:gd name="T5" fmla="*/ 36513 h 512"/>
              <a:gd name="T6" fmla="*/ 128588 w 363"/>
              <a:gd name="T7" fmla="*/ 47625 h 512"/>
              <a:gd name="T8" fmla="*/ 152400 w 363"/>
              <a:gd name="T9" fmla="*/ 71438 h 512"/>
              <a:gd name="T10" fmla="*/ 176213 w 363"/>
              <a:gd name="T11" fmla="*/ 71438 h 512"/>
              <a:gd name="T12" fmla="*/ 187325 w 363"/>
              <a:gd name="T13" fmla="*/ 58738 h 512"/>
              <a:gd name="T14" fmla="*/ 198438 w 363"/>
              <a:gd name="T15" fmla="*/ 47625 h 512"/>
              <a:gd name="T16" fmla="*/ 222250 w 363"/>
              <a:gd name="T17" fmla="*/ 71438 h 512"/>
              <a:gd name="T18" fmla="*/ 222250 w 363"/>
              <a:gd name="T19" fmla="*/ 95250 h 512"/>
              <a:gd name="T20" fmla="*/ 257175 w 363"/>
              <a:gd name="T21" fmla="*/ 82550 h 512"/>
              <a:gd name="T22" fmla="*/ 257175 w 363"/>
              <a:gd name="T23" fmla="*/ 106363 h 512"/>
              <a:gd name="T24" fmla="*/ 269875 w 363"/>
              <a:gd name="T25" fmla="*/ 117475 h 512"/>
              <a:gd name="T26" fmla="*/ 293688 w 363"/>
              <a:gd name="T27" fmla="*/ 117475 h 512"/>
              <a:gd name="T28" fmla="*/ 315913 w 363"/>
              <a:gd name="T29" fmla="*/ 153988 h 512"/>
              <a:gd name="T30" fmla="*/ 328613 w 363"/>
              <a:gd name="T31" fmla="*/ 165100 h 512"/>
              <a:gd name="T32" fmla="*/ 339725 w 363"/>
              <a:gd name="T33" fmla="*/ 200025 h 512"/>
              <a:gd name="T34" fmla="*/ 352425 w 363"/>
              <a:gd name="T35" fmla="*/ 212725 h 512"/>
              <a:gd name="T36" fmla="*/ 363538 w 363"/>
              <a:gd name="T37" fmla="*/ 247650 h 512"/>
              <a:gd name="T38" fmla="*/ 387350 w 363"/>
              <a:gd name="T39" fmla="*/ 271463 h 512"/>
              <a:gd name="T40" fmla="*/ 398463 w 363"/>
              <a:gd name="T41" fmla="*/ 306388 h 512"/>
              <a:gd name="T42" fmla="*/ 411163 w 363"/>
              <a:gd name="T43" fmla="*/ 341313 h 512"/>
              <a:gd name="T44" fmla="*/ 492125 w 363"/>
              <a:gd name="T45" fmla="*/ 365125 h 512"/>
              <a:gd name="T46" fmla="*/ 539750 w 363"/>
              <a:gd name="T47" fmla="*/ 376238 h 512"/>
              <a:gd name="T48" fmla="*/ 574675 w 363"/>
              <a:gd name="T49" fmla="*/ 423863 h 512"/>
              <a:gd name="T50" fmla="*/ 574675 w 363"/>
              <a:gd name="T51" fmla="*/ 506413 h 512"/>
              <a:gd name="T52" fmla="*/ 574675 w 363"/>
              <a:gd name="T53" fmla="*/ 587375 h 512"/>
              <a:gd name="T54" fmla="*/ 574675 w 363"/>
              <a:gd name="T55" fmla="*/ 635000 h 512"/>
              <a:gd name="T56" fmla="*/ 574675 w 363"/>
              <a:gd name="T57" fmla="*/ 682625 h 512"/>
              <a:gd name="T58" fmla="*/ 574675 w 363"/>
              <a:gd name="T59" fmla="*/ 741363 h 512"/>
              <a:gd name="T60" fmla="*/ 574675 w 363"/>
              <a:gd name="T61" fmla="*/ 800100 h 512"/>
              <a:gd name="T62" fmla="*/ 539750 w 363"/>
              <a:gd name="T63" fmla="*/ 811213 h 512"/>
              <a:gd name="T64" fmla="*/ 492125 w 363"/>
              <a:gd name="T65" fmla="*/ 811213 h 512"/>
              <a:gd name="T66" fmla="*/ 433388 w 363"/>
              <a:gd name="T67" fmla="*/ 811213 h 512"/>
              <a:gd name="T68" fmla="*/ 374650 w 363"/>
              <a:gd name="T69" fmla="*/ 811213 h 512"/>
              <a:gd name="T70" fmla="*/ 315913 w 363"/>
              <a:gd name="T71" fmla="*/ 811213 h 512"/>
              <a:gd name="T72" fmla="*/ 246063 w 363"/>
              <a:gd name="T73" fmla="*/ 811213 h 512"/>
              <a:gd name="T74" fmla="*/ 234950 w 363"/>
              <a:gd name="T75" fmla="*/ 787400 h 512"/>
              <a:gd name="T76" fmla="*/ 234950 w 363"/>
              <a:gd name="T77" fmla="*/ 741363 h 512"/>
              <a:gd name="T78" fmla="*/ 234950 w 363"/>
              <a:gd name="T79" fmla="*/ 693738 h 512"/>
              <a:gd name="T80" fmla="*/ 222250 w 363"/>
              <a:gd name="T81" fmla="*/ 623888 h 512"/>
              <a:gd name="T82" fmla="*/ 222250 w 363"/>
              <a:gd name="T83" fmla="*/ 576263 h 512"/>
              <a:gd name="T84" fmla="*/ 176213 w 363"/>
              <a:gd name="T85" fmla="*/ 576263 h 512"/>
              <a:gd name="T86" fmla="*/ 117475 w 363"/>
              <a:gd name="T87" fmla="*/ 576263 h 512"/>
              <a:gd name="T88" fmla="*/ 117475 w 363"/>
              <a:gd name="T89" fmla="*/ 493713 h 512"/>
              <a:gd name="T90" fmla="*/ 80963 w 363"/>
              <a:gd name="T91" fmla="*/ 458788 h 512"/>
              <a:gd name="T92" fmla="*/ 23813 w 363"/>
              <a:gd name="T93" fmla="*/ 458788 h 512"/>
              <a:gd name="T94" fmla="*/ 0 w 363"/>
              <a:gd name="T95" fmla="*/ 423863 h 512"/>
              <a:gd name="T96" fmla="*/ 0 w 363"/>
              <a:gd name="T97" fmla="*/ 365125 h 512"/>
              <a:gd name="T98" fmla="*/ 0 w 363"/>
              <a:gd name="T99" fmla="*/ 317500 h 512"/>
              <a:gd name="T100" fmla="*/ 0 w 363"/>
              <a:gd name="T101" fmla="*/ 271463 h 512"/>
              <a:gd name="T102" fmla="*/ 0 w 363"/>
              <a:gd name="T103" fmla="*/ 223838 h 512"/>
              <a:gd name="T104" fmla="*/ 0 w 363"/>
              <a:gd name="T105" fmla="*/ 176213 h 512"/>
              <a:gd name="T106" fmla="*/ 0 w 363"/>
              <a:gd name="T107" fmla="*/ 130175 h 512"/>
              <a:gd name="T108" fmla="*/ 0 w 363"/>
              <a:gd name="T109" fmla="*/ 82550 h 512"/>
              <a:gd name="T110" fmla="*/ 0 w 363"/>
              <a:gd name="T111" fmla="*/ 36513 h 51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3" h="512">
                <a:moveTo>
                  <a:pt x="0" y="8"/>
                </a:moveTo>
                <a:lnTo>
                  <a:pt x="7" y="8"/>
                </a:lnTo>
                <a:lnTo>
                  <a:pt x="15" y="8"/>
                </a:lnTo>
                <a:lnTo>
                  <a:pt x="15" y="0"/>
                </a:lnTo>
                <a:lnTo>
                  <a:pt x="22" y="0"/>
                </a:lnTo>
                <a:lnTo>
                  <a:pt x="29" y="0"/>
                </a:lnTo>
                <a:lnTo>
                  <a:pt x="37" y="8"/>
                </a:lnTo>
                <a:lnTo>
                  <a:pt x="44" y="8"/>
                </a:lnTo>
                <a:lnTo>
                  <a:pt x="44" y="15"/>
                </a:lnTo>
                <a:lnTo>
                  <a:pt x="51" y="15"/>
                </a:lnTo>
                <a:lnTo>
                  <a:pt x="59" y="15"/>
                </a:lnTo>
                <a:lnTo>
                  <a:pt x="59" y="23"/>
                </a:lnTo>
                <a:lnTo>
                  <a:pt x="66" y="23"/>
                </a:lnTo>
                <a:lnTo>
                  <a:pt x="74" y="23"/>
                </a:lnTo>
                <a:lnTo>
                  <a:pt x="81" y="23"/>
                </a:lnTo>
                <a:lnTo>
                  <a:pt x="81" y="30"/>
                </a:lnTo>
                <a:lnTo>
                  <a:pt x="88" y="30"/>
                </a:lnTo>
                <a:lnTo>
                  <a:pt x="88" y="37"/>
                </a:lnTo>
                <a:lnTo>
                  <a:pt x="88" y="45"/>
                </a:lnTo>
                <a:lnTo>
                  <a:pt x="96" y="45"/>
                </a:lnTo>
                <a:lnTo>
                  <a:pt x="88" y="45"/>
                </a:lnTo>
                <a:lnTo>
                  <a:pt x="96" y="45"/>
                </a:lnTo>
                <a:lnTo>
                  <a:pt x="103" y="45"/>
                </a:lnTo>
                <a:lnTo>
                  <a:pt x="111" y="45"/>
                </a:lnTo>
                <a:lnTo>
                  <a:pt x="111" y="37"/>
                </a:lnTo>
                <a:lnTo>
                  <a:pt x="111" y="45"/>
                </a:lnTo>
                <a:lnTo>
                  <a:pt x="118" y="45"/>
                </a:lnTo>
                <a:lnTo>
                  <a:pt x="118" y="37"/>
                </a:lnTo>
                <a:lnTo>
                  <a:pt x="125" y="37"/>
                </a:lnTo>
                <a:lnTo>
                  <a:pt x="125" y="30"/>
                </a:lnTo>
                <a:lnTo>
                  <a:pt x="118" y="30"/>
                </a:lnTo>
                <a:lnTo>
                  <a:pt x="125" y="30"/>
                </a:lnTo>
                <a:lnTo>
                  <a:pt x="133" y="30"/>
                </a:lnTo>
                <a:lnTo>
                  <a:pt x="133" y="37"/>
                </a:lnTo>
                <a:lnTo>
                  <a:pt x="140" y="37"/>
                </a:lnTo>
                <a:lnTo>
                  <a:pt x="140" y="45"/>
                </a:lnTo>
                <a:lnTo>
                  <a:pt x="140" y="52"/>
                </a:lnTo>
                <a:lnTo>
                  <a:pt x="140" y="60"/>
                </a:lnTo>
                <a:lnTo>
                  <a:pt x="133" y="60"/>
                </a:lnTo>
                <a:lnTo>
                  <a:pt x="140" y="60"/>
                </a:lnTo>
                <a:lnTo>
                  <a:pt x="148" y="60"/>
                </a:lnTo>
                <a:lnTo>
                  <a:pt x="155" y="60"/>
                </a:lnTo>
                <a:lnTo>
                  <a:pt x="162" y="60"/>
                </a:lnTo>
                <a:lnTo>
                  <a:pt x="162" y="52"/>
                </a:lnTo>
                <a:lnTo>
                  <a:pt x="162" y="60"/>
                </a:lnTo>
                <a:lnTo>
                  <a:pt x="162" y="67"/>
                </a:lnTo>
                <a:lnTo>
                  <a:pt x="162" y="60"/>
                </a:lnTo>
                <a:lnTo>
                  <a:pt x="162" y="67"/>
                </a:lnTo>
                <a:lnTo>
                  <a:pt x="162" y="74"/>
                </a:lnTo>
                <a:lnTo>
                  <a:pt x="162" y="67"/>
                </a:lnTo>
                <a:lnTo>
                  <a:pt x="170" y="67"/>
                </a:lnTo>
                <a:lnTo>
                  <a:pt x="170" y="74"/>
                </a:lnTo>
                <a:lnTo>
                  <a:pt x="177" y="74"/>
                </a:lnTo>
                <a:lnTo>
                  <a:pt x="177" y="67"/>
                </a:lnTo>
                <a:lnTo>
                  <a:pt x="185" y="67"/>
                </a:lnTo>
                <a:lnTo>
                  <a:pt x="185" y="74"/>
                </a:lnTo>
                <a:lnTo>
                  <a:pt x="192" y="74"/>
                </a:lnTo>
                <a:lnTo>
                  <a:pt x="199" y="82"/>
                </a:lnTo>
                <a:lnTo>
                  <a:pt x="199" y="89"/>
                </a:lnTo>
                <a:lnTo>
                  <a:pt x="199" y="97"/>
                </a:lnTo>
                <a:lnTo>
                  <a:pt x="207" y="97"/>
                </a:lnTo>
                <a:lnTo>
                  <a:pt x="207" y="104"/>
                </a:lnTo>
                <a:lnTo>
                  <a:pt x="214" y="104"/>
                </a:lnTo>
                <a:lnTo>
                  <a:pt x="207" y="104"/>
                </a:lnTo>
                <a:lnTo>
                  <a:pt x="207" y="111"/>
                </a:lnTo>
                <a:lnTo>
                  <a:pt x="214" y="111"/>
                </a:lnTo>
                <a:lnTo>
                  <a:pt x="214" y="119"/>
                </a:lnTo>
                <a:lnTo>
                  <a:pt x="214" y="126"/>
                </a:lnTo>
                <a:lnTo>
                  <a:pt x="222" y="126"/>
                </a:lnTo>
                <a:lnTo>
                  <a:pt x="222" y="134"/>
                </a:lnTo>
                <a:lnTo>
                  <a:pt x="229" y="134"/>
                </a:lnTo>
                <a:lnTo>
                  <a:pt x="222" y="134"/>
                </a:lnTo>
                <a:lnTo>
                  <a:pt x="229" y="134"/>
                </a:lnTo>
                <a:lnTo>
                  <a:pt x="229" y="141"/>
                </a:lnTo>
                <a:lnTo>
                  <a:pt x="229" y="148"/>
                </a:lnTo>
                <a:lnTo>
                  <a:pt x="229" y="156"/>
                </a:lnTo>
                <a:lnTo>
                  <a:pt x="229" y="163"/>
                </a:lnTo>
                <a:lnTo>
                  <a:pt x="236" y="163"/>
                </a:lnTo>
                <a:lnTo>
                  <a:pt x="236" y="171"/>
                </a:lnTo>
                <a:lnTo>
                  <a:pt x="244" y="171"/>
                </a:lnTo>
                <a:lnTo>
                  <a:pt x="244" y="178"/>
                </a:lnTo>
                <a:lnTo>
                  <a:pt x="244" y="185"/>
                </a:lnTo>
                <a:lnTo>
                  <a:pt x="251" y="185"/>
                </a:lnTo>
                <a:lnTo>
                  <a:pt x="251" y="193"/>
                </a:lnTo>
                <a:lnTo>
                  <a:pt x="251" y="200"/>
                </a:lnTo>
                <a:lnTo>
                  <a:pt x="251" y="208"/>
                </a:lnTo>
                <a:lnTo>
                  <a:pt x="251" y="215"/>
                </a:lnTo>
                <a:lnTo>
                  <a:pt x="259" y="215"/>
                </a:lnTo>
                <a:lnTo>
                  <a:pt x="273" y="222"/>
                </a:lnTo>
                <a:lnTo>
                  <a:pt x="281" y="222"/>
                </a:lnTo>
                <a:lnTo>
                  <a:pt x="288" y="222"/>
                </a:lnTo>
                <a:lnTo>
                  <a:pt x="310" y="230"/>
                </a:lnTo>
                <a:lnTo>
                  <a:pt x="318" y="230"/>
                </a:lnTo>
                <a:lnTo>
                  <a:pt x="325" y="237"/>
                </a:lnTo>
                <a:lnTo>
                  <a:pt x="333" y="237"/>
                </a:lnTo>
                <a:lnTo>
                  <a:pt x="340" y="237"/>
                </a:lnTo>
                <a:lnTo>
                  <a:pt x="362" y="245"/>
                </a:lnTo>
                <a:lnTo>
                  <a:pt x="362" y="252"/>
                </a:lnTo>
                <a:lnTo>
                  <a:pt x="362" y="259"/>
                </a:lnTo>
                <a:lnTo>
                  <a:pt x="362" y="267"/>
                </a:lnTo>
                <a:lnTo>
                  <a:pt x="362" y="289"/>
                </a:lnTo>
                <a:lnTo>
                  <a:pt x="362" y="296"/>
                </a:lnTo>
                <a:lnTo>
                  <a:pt x="362" y="311"/>
                </a:lnTo>
                <a:lnTo>
                  <a:pt x="362" y="319"/>
                </a:lnTo>
                <a:lnTo>
                  <a:pt x="362" y="333"/>
                </a:lnTo>
                <a:lnTo>
                  <a:pt x="362" y="356"/>
                </a:lnTo>
                <a:lnTo>
                  <a:pt x="362" y="363"/>
                </a:lnTo>
                <a:lnTo>
                  <a:pt x="362" y="370"/>
                </a:lnTo>
                <a:lnTo>
                  <a:pt x="362" y="378"/>
                </a:lnTo>
                <a:lnTo>
                  <a:pt x="362" y="385"/>
                </a:lnTo>
                <a:lnTo>
                  <a:pt x="362" y="393"/>
                </a:lnTo>
                <a:lnTo>
                  <a:pt x="362" y="400"/>
                </a:lnTo>
                <a:lnTo>
                  <a:pt x="362" y="407"/>
                </a:lnTo>
                <a:lnTo>
                  <a:pt x="362" y="415"/>
                </a:lnTo>
                <a:lnTo>
                  <a:pt x="362" y="422"/>
                </a:lnTo>
                <a:lnTo>
                  <a:pt x="362" y="430"/>
                </a:lnTo>
                <a:lnTo>
                  <a:pt x="362" y="437"/>
                </a:lnTo>
                <a:lnTo>
                  <a:pt x="362" y="444"/>
                </a:lnTo>
                <a:lnTo>
                  <a:pt x="362" y="452"/>
                </a:lnTo>
                <a:lnTo>
                  <a:pt x="362" y="467"/>
                </a:lnTo>
                <a:lnTo>
                  <a:pt x="362" y="474"/>
                </a:lnTo>
                <a:lnTo>
                  <a:pt x="362" y="482"/>
                </a:lnTo>
                <a:lnTo>
                  <a:pt x="362" y="496"/>
                </a:lnTo>
                <a:lnTo>
                  <a:pt x="362" y="504"/>
                </a:lnTo>
                <a:lnTo>
                  <a:pt x="362" y="511"/>
                </a:lnTo>
                <a:lnTo>
                  <a:pt x="355" y="511"/>
                </a:lnTo>
                <a:lnTo>
                  <a:pt x="347" y="511"/>
                </a:lnTo>
                <a:lnTo>
                  <a:pt x="340" y="511"/>
                </a:lnTo>
                <a:lnTo>
                  <a:pt x="333" y="511"/>
                </a:lnTo>
                <a:lnTo>
                  <a:pt x="325" y="511"/>
                </a:lnTo>
                <a:lnTo>
                  <a:pt x="318" y="511"/>
                </a:lnTo>
                <a:lnTo>
                  <a:pt x="310" y="511"/>
                </a:lnTo>
                <a:lnTo>
                  <a:pt x="303" y="511"/>
                </a:lnTo>
                <a:lnTo>
                  <a:pt x="296" y="511"/>
                </a:lnTo>
                <a:lnTo>
                  <a:pt x="288" y="511"/>
                </a:lnTo>
                <a:lnTo>
                  <a:pt x="273" y="511"/>
                </a:lnTo>
                <a:lnTo>
                  <a:pt x="259" y="511"/>
                </a:lnTo>
                <a:lnTo>
                  <a:pt x="251" y="511"/>
                </a:lnTo>
                <a:lnTo>
                  <a:pt x="244" y="511"/>
                </a:lnTo>
                <a:lnTo>
                  <a:pt x="236" y="511"/>
                </a:lnTo>
                <a:lnTo>
                  <a:pt x="229" y="511"/>
                </a:lnTo>
                <a:lnTo>
                  <a:pt x="222" y="511"/>
                </a:lnTo>
                <a:lnTo>
                  <a:pt x="207" y="511"/>
                </a:lnTo>
                <a:lnTo>
                  <a:pt x="199" y="511"/>
                </a:lnTo>
                <a:lnTo>
                  <a:pt x="192" y="511"/>
                </a:lnTo>
                <a:lnTo>
                  <a:pt x="177" y="511"/>
                </a:lnTo>
                <a:lnTo>
                  <a:pt x="162" y="511"/>
                </a:lnTo>
                <a:lnTo>
                  <a:pt x="155" y="511"/>
                </a:lnTo>
                <a:lnTo>
                  <a:pt x="148" y="511"/>
                </a:lnTo>
                <a:lnTo>
                  <a:pt x="140" y="511"/>
                </a:lnTo>
                <a:lnTo>
                  <a:pt x="140" y="504"/>
                </a:lnTo>
                <a:lnTo>
                  <a:pt x="148" y="496"/>
                </a:lnTo>
                <a:lnTo>
                  <a:pt x="148" y="489"/>
                </a:lnTo>
                <a:lnTo>
                  <a:pt x="148" y="482"/>
                </a:lnTo>
                <a:lnTo>
                  <a:pt x="148" y="474"/>
                </a:lnTo>
                <a:lnTo>
                  <a:pt x="148" y="467"/>
                </a:lnTo>
                <a:lnTo>
                  <a:pt x="148" y="459"/>
                </a:lnTo>
                <a:lnTo>
                  <a:pt x="148" y="452"/>
                </a:lnTo>
                <a:lnTo>
                  <a:pt x="148" y="444"/>
                </a:lnTo>
                <a:lnTo>
                  <a:pt x="148" y="437"/>
                </a:lnTo>
                <a:lnTo>
                  <a:pt x="148" y="430"/>
                </a:lnTo>
                <a:lnTo>
                  <a:pt x="140" y="415"/>
                </a:lnTo>
                <a:lnTo>
                  <a:pt x="140" y="400"/>
                </a:lnTo>
                <a:lnTo>
                  <a:pt x="140" y="393"/>
                </a:lnTo>
                <a:lnTo>
                  <a:pt x="140" y="385"/>
                </a:lnTo>
                <a:lnTo>
                  <a:pt x="140" y="378"/>
                </a:lnTo>
                <a:lnTo>
                  <a:pt x="140" y="370"/>
                </a:lnTo>
                <a:lnTo>
                  <a:pt x="140" y="363"/>
                </a:lnTo>
                <a:lnTo>
                  <a:pt x="133" y="363"/>
                </a:lnTo>
                <a:lnTo>
                  <a:pt x="125" y="363"/>
                </a:lnTo>
                <a:lnTo>
                  <a:pt x="118" y="363"/>
                </a:lnTo>
                <a:lnTo>
                  <a:pt x="111" y="363"/>
                </a:lnTo>
                <a:lnTo>
                  <a:pt x="103" y="363"/>
                </a:lnTo>
                <a:lnTo>
                  <a:pt x="96" y="363"/>
                </a:lnTo>
                <a:lnTo>
                  <a:pt x="81" y="363"/>
                </a:lnTo>
                <a:lnTo>
                  <a:pt x="74" y="363"/>
                </a:lnTo>
                <a:lnTo>
                  <a:pt x="74" y="356"/>
                </a:lnTo>
                <a:lnTo>
                  <a:pt x="74" y="341"/>
                </a:lnTo>
                <a:lnTo>
                  <a:pt x="74" y="319"/>
                </a:lnTo>
                <a:lnTo>
                  <a:pt x="74" y="311"/>
                </a:lnTo>
                <a:lnTo>
                  <a:pt x="74" y="296"/>
                </a:lnTo>
                <a:lnTo>
                  <a:pt x="66" y="296"/>
                </a:lnTo>
                <a:lnTo>
                  <a:pt x="59" y="289"/>
                </a:lnTo>
                <a:lnTo>
                  <a:pt x="51" y="289"/>
                </a:lnTo>
                <a:lnTo>
                  <a:pt x="44" y="289"/>
                </a:lnTo>
                <a:lnTo>
                  <a:pt x="37" y="289"/>
                </a:lnTo>
                <a:lnTo>
                  <a:pt x="29" y="289"/>
                </a:lnTo>
                <a:lnTo>
                  <a:pt x="15" y="289"/>
                </a:lnTo>
                <a:lnTo>
                  <a:pt x="0" y="289"/>
                </a:lnTo>
                <a:lnTo>
                  <a:pt x="0" y="282"/>
                </a:lnTo>
                <a:lnTo>
                  <a:pt x="0" y="274"/>
                </a:lnTo>
                <a:lnTo>
                  <a:pt x="0" y="267"/>
                </a:lnTo>
                <a:lnTo>
                  <a:pt x="0" y="259"/>
                </a:lnTo>
                <a:lnTo>
                  <a:pt x="0" y="252"/>
                </a:lnTo>
                <a:lnTo>
                  <a:pt x="0" y="245"/>
                </a:lnTo>
                <a:lnTo>
                  <a:pt x="0" y="230"/>
                </a:lnTo>
                <a:lnTo>
                  <a:pt x="0" y="222"/>
                </a:lnTo>
                <a:lnTo>
                  <a:pt x="0" y="215"/>
                </a:lnTo>
                <a:lnTo>
                  <a:pt x="0" y="208"/>
                </a:lnTo>
                <a:lnTo>
                  <a:pt x="0" y="200"/>
                </a:lnTo>
                <a:lnTo>
                  <a:pt x="0" y="193"/>
                </a:lnTo>
                <a:lnTo>
                  <a:pt x="0" y="185"/>
                </a:lnTo>
                <a:lnTo>
                  <a:pt x="0" y="178"/>
                </a:lnTo>
                <a:lnTo>
                  <a:pt x="0" y="171"/>
                </a:lnTo>
                <a:lnTo>
                  <a:pt x="0" y="163"/>
                </a:lnTo>
                <a:lnTo>
                  <a:pt x="0" y="156"/>
                </a:lnTo>
                <a:lnTo>
                  <a:pt x="0" y="148"/>
                </a:lnTo>
                <a:lnTo>
                  <a:pt x="0" y="141"/>
                </a:lnTo>
                <a:lnTo>
                  <a:pt x="0" y="134"/>
                </a:lnTo>
                <a:lnTo>
                  <a:pt x="0" y="126"/>
                </a:lnTo>
                <a:lnTo>
                  <a:pt x="0" y="119"/>
                </a:lnTo>
                <a:lnTo>
                  <a:pt x="0" y="111"/>
                </a:lnTo>
                <a:lnTo>
                  <a:pt x="0" y="104"/>
                </a:lnTo>
                <a:lnTo>
                  <a:pt x="0" y="97"/>
                </a:lnTo>
                <a:lnTo>
                  <a:pt x="0" y="89"/>
                </a:lnTo>
                <a:lnTo>
                  <a:pt x="0" y="82"/>
                </a:lnTo>
                <a:lnTo>
                  <a:pt x="0" y="74"/>
                </a:lnTo>
                <a:lnTo>
                  <a:pt x="0" y="67"/>
                </a:lnTo>
                <a:lnTo>
                  <a:pt x="0" y="60"/>
                </a:lnTo>
                <a:lnTo>
                  <a:pt x="0" y="52"/>
                </a:lnTo>
                <a:lnTo>
                  <a:pt x="0" y="45"/>
                </a:lnTo>
                <a:lnTo>
                  <a:pt x="0" y="37"/>
                </a:lnTo>
                <a:lnTo>
                  <a:pt x="0" y="30"/>
                </a:lnTo>
                <a:lnTo>
                  <a:pt x="0" y="23"/>
                </a:lnTo>
                <a:lnTo>
                  <a:pt x="0" y="8"/>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75" name="Freeform 27"/>
          <p:cNvSpPr>
            <a:spLocks/>
          </p:cNvSpPr>
          <p:nvPr/>
        </p:nvSpPr>
        <p:spPr bwMode="auto">
          <a:xfrm>
            <a:off x="4454527" y="2142232"/>
            <a:ext cx="1022350" cy="331292"/>
          </a:xfrm>
          <a:custGeom>
            <a:avLst/>
            <a:gdLst>
              <a:gd name="T0" fmla="*/ 2147483647 w 644"/>
              <a:gd name="T1" fmla="*/ 2147483647 h 371"/>
              <a:gd name="T2" fmla="*/ 2147483647 w 644"/>
              <a:gd name="T3" fmla="*/ 2147483647 h 371"/>
              <a:gd name="T4" fmla="*/ 2147483647 w 644"/>
              <a:gd name="T5" fmla="*/ 2147483647 h 371"/>
              <a:gd name="T6" fmla="*/ 2147483647 w 644"/>
              <a:gd name="T7" fmla="*/ 2147483647 h 371"/>
              <a:gd name="T8" fmla="*/ 2147483647 w 644"/>
              <a:gd name="T9" fmla="*/ 2147483647 h 371"/>
              <a:gd name="T10" fmla="*/ 2147483647 w 644"/>
              <a:gd name="T11" fmla="*/ 2147483647 h 371"/>
              <a:gd name="T12" fmla="*/ 2147483647 w 644"/>
              <a:gd name="T13" fmla="*/ 2147483647 h 371"/>
              <a:gd name="T14" fmla="*/ 2147483647 w 644"/>
              <a:gd name="T15" fmla="*/ 2147483647 h 371"/>
              <a:gd name="T16" fmla="*/ 2147483647 w 644"/>
              <a:gd name="T17" fmla="*/ 2147483647 h 371"/>
              <a:gd name="T18" fmla="*/ 2147483647 w 644"/>
              <a:gd name="T19" fmla="*/ 2147483647 h 371"/>
              <a:gd name="T20" fmla="*/ 2147483647 w 644"/>
              <a:gd name="T21" fmla="*/ 2147483647 h 371"/>
              <a:gd name="T22" fmla="*/ 2147483647 w 644"/>
              <a:gd name="T23" fmla="*/ 2147483647 h 371"/>
              <a:gd name="T24" fmla="*/ 2147483647 w 644"/>
              <a:gd name="T25" fmla="*/ 2147483647 h 371"/>
              <a:gd name="T26" fmla="*/ 2147483647 w 644"/>
              <a:gd name="T27" fmla="*/ 2147483647 h 371"/>
              <a:gd name="T28" fmla="*/ 2147483647 w 644"/>
              <a:gd name="T29" fmla="*/ 2147483647 h 371"/>
              <a:gd name="T30" fmla="*/ 2147483647 w 644"/>
              <a:gd name="T31" fmla="*/ 2147483647 h 371"/>
              <a:gd name="T32" fmla="*/ 2147483647 w 644"/>
              <a:gd name="T33" fmla="*/ 2147483647 h 371"/>
              <a:gd name="T34" fmla="*/ 2147483647 w 644"/>
              <a:gd name="T35" fmla="*/ 2147483647 h 371"/>
              <a:gd name="T36" fmla="*/ 2147483647 w 644"/>
              <a:gd name="T37" fmla="*/ 2147483647 h 371"/>
              <a:gd name="T38" fmla="*/ 2147483647 w 644"/>
              <a:gd name="T39" fmla="*/ 2147483647 h 371"/>
              <a:gd name="T40" fmla="*/ 2147483647 w 644"/>
              <a:gd name="T41" fmla="*/ 2147483647 h 371"/>
              <a:gd name="T42" fmla="*/ 2147483647 w 644"/>
              <a:gd name="T43" fmla="*/ 2147483647 h 371"/>
              <a:gd name="T44" fmla="*/ 2147483647 w 644"/>
              <a:gd name="T45" fmla="*/ 2147483647 h 371"/>
              <a:gd name="T46" fmla="*/ 2147483647 w 644"/>
              <a:gd name="T47" fmla="*/ 2147483647 h 371"/>
              <a:gd name="T48" fmla="*/ 2147483647 w 644"/>
              <a:gd name="T49" fmla="*/ 2147483647 h 371"/>
              <a:gd name="T50" fmla="*/ 2147483647 w 644"/>
              <a:gd name="T51" fmla="*/ 2147483647 h 371"/>
              <a:gd name="T52" fmla="*/ 2147483647 w 644"/>
              <a:gd name="T53" fmla="*/ 2147483647 h 371"/>
              <a:gd name="T54" fmla="*/ 2147483647 w 644"/>
              <a:gd name="T55" fmla="*/ 2147483647 h 371"/>
              <a:gd name="T56" fmla="*/ 2147483647 w 644"/>
              <a:gd name="T57" fmla="*/ 2147483647 h 371"/>
              <a:gd name="T58" fmla="*/ 2147483647 w 644"/>
              <a:gd name="T59" fmla="*/ 2147483647 h 371"/>
              <a:gd name="T60" fmla="*/ 2147483647 w 644"/>
              <a:gd name="T61" fmla="*/ 2147483647 h 371"/>
              <a:gd name="T62" fmla="*/ 2147483647 w 644"/>
              <a:gd name="T63" fmla="*/ 2147483647 h 371"/>
              <a:gd name="T64" fmla="*/ 2147483647 w 644"/>
              <a:gd name="T65" fmla="*/ 2147483647 h 371"/>
              <a:gd name="T66" fmla="*/ 2147483647 w 644"/>
              <a:gd name="T67" fmla="*/ 2147483647 h 371"/>
              <a:gd name="T68" fmla="*/ 2147483647 w 644"/>
              <a:gd name="T69" fmla="*/ 2147483647 h 371"/>
              <a:gd name="T70" fmla="*/ 2147483647 w 644"/>
              <a:gd name="T71" fmla="*/ 2147483647 h 371"/>
              <a:gd name="T72" fmla="*/ 2147483647 w 644"/>
              <a:gd name="T73" fmla="*/ 2147483647 h 371"/>
              <a:gd name="T74" fmla="*/ 2147483647 w 644"/>
              <a:gd name="T75" fmla="*/ 2147483647 h 371"/>
              <a:gd name="T76" fmla="*/ 2147483647 w 644"/>
              <a:gd name="T77" fmla="*/ 2147483647 h 371"/>
              <a:gd name="T78" fmla="*/ 2147483647 w 644"/>
              <a:gd name="T79" fmla="*/ 2147483647 h 371"/>
              <a:gd name="T80" fmla="*/ 2147483647 w 644"/>
              <a:gd name="T81" fmla="*/ 2147483647 h 371"/>
              <a:gd name="T82" fmla="*/ 2147483647 w 644"/>
              <a:gd name="T83" fmla="*/ 2147483647 h 371"/>
              <a:gd name="T84" fmla="*/ 0 w 644"/>
              <a:gd name="T85" fmla="*/ 2147483647 h 371"/>
              <a:gd name="T86" fmla="*/ 0 w 644"/>
              <a:gd name="T87" fmla="*/ 2147483647 h 371"/>
              <a:gd name="T88" fmla="*/ 2147483647 w 644"/>
              <a:gd name="T89" fmla="*/ 2147483647 h 371"/>
              <a:gd name="T90" fmla="*/ 2147483647 w 644"/>
              <a:gd name="T91" fmla="*/ 2147483647 h 371"/>
              <a:gd name="T92" fmla="*/ 2147483647 w 644"/>
              <a:gd name="T93" fmla="*/ 2147483647 h 371"/>
              <a:gd name="T94" fmla="*/ 2147483647 w 644"/>
              <a:gd name="T95" fmla="*/ 2147483647 h 371"/>
              <a:gd name="T96" fmla="*/ 2147483647 w 644"/>
              <a:gd name="T97" fmla="*/ 2147483647 h 371"/>
              <a:gd name="T98" fmla="*/ 2147483647 w 644"/>
              <a:gd name="T99" fmla="*/ 2147483647 h 371"/>
              <a:gd name="T100" fmla="*/ 2147483647 w 644"/>
              <a:gd name="T101" fmla="*/ 2147483647 h 371"/>
              <a:gd name="T102" fmla="*/ 2147483647 w 644"/>
              <a:gd name="T103" fmla="*/ 2147483647 h 371"/>
              <a:gd name="T104" fmla="*/ 2147483647 w 644"/>
              <a:gd name="T105" fmla="*/ 2147483647 h 37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44" h="371">
                <a:moveTo>
                  <a:pt x="74" y="0"/>
                </a:moveTo>
                <a:lnTo>
                  <a:pt x="81" y="0"/>
                </a:lnTo>
                <a:lnTo>
                  <a:pt x="81" y="7"/>
                </a:lnTo>
                <a:lnTo>
                  <a:pt x="88" y="7"/>
                </a:lnTo>
                <a:lnTo>
                  <a:pt x="96" y="7"/>
                </a:lnTo>
                <a:lnTo>
                  <a:pt x="111" y="7"/>
                </a:lnTo>
                <a:lnTo>
                  <a:pt x="140" y="22"/>
                </a:lnTo>
                <a:lnTo>
                  <a:pt x="148" y="22"/>
                </a:lnTo>
                <a:lnTo>
                  <a:pt x="155" y="22"/>
                </a:lnTo>
                <a:lnTo>
                  <a:pt x="162" y="22"/>
                </a:lnTo>
                <a:lnTo>
                  <a:pt x="170" y="29"/>
                </a:lnTo>
                <a:lnTo>
                  <a:pt x="177" y="29"/>
                </a:lnTo>
                <a:lnTo>
                  <a:pt x="185" y="29"/>
                </a:lnTo>
                <a:lnTo>
                  <a:pt x="192" y="37"/>
                </a:lnTo>
                <a:lnTo>
                  <a:pt x="199" y="37"/>
                </a:lnTo>
                <a:lnTo>
                  <a:pt x="207" y="37"/>
                </a:lnTo>
                <a:lnTo>
                  <a:pt x="214" y="37"/>
                </a:lnTo>
                <a:lnTo>
                  <a:pt x="214" y="44"/>
                </a:lnTo>
                <a:lnTo>
                  <a:pt x="221" y="44"/>
                </a:lnTo>
                <a:lnTo>
                  <a:pt x="229" y="44"/>
                </a:lnTo>
                <a:lnTo>
                  <a:pt x="236" y="44"/>
                </a:lnTo>
                <a:lnTo>
                  <a:pt x="244" y="44"/>
                </a:lnTo>
                <a:lnTo>
                  <a:pt x="251" y="51"/>
                </a:lnTo>
                <a:lnTo>
                  <a:pt x="258" y="51"/>
                </a:lnTo>
                <a:lnTo>
                  <a:pt x="266" y="51"/>
                </a:lnTo>
                <a:lnTo>
                  <a:pt x="281" y="59"/>
                </a:lnTo>
                <a:lnTo>
                  <a:pt x="288" y="59"/>
                </a:lnTo>
                <a:lnTo>
                  <a:pt x="295" y="59"/>
                </a:lnTo>
                <a:lnTo>
                  <a:pt x="303" y="66"/>
                </a:lnTo>
                <a:lnTo>
                  <a:pt x="310" y="66"/>
                </a:lnTo>
                <a:lnTo>
                  <a:pt x="318" y="66"/>
                </a:lnTo>
                <a:lnTo>
                  <a:pt x="325" y="66"/>
                </a:lnTo>
                <a:lnTo>
                  <a:pt x="325" y="74"/>
                </a:lnTo>
                <a:lnTo>
                  <a:pt x="332" y="74"/>
                </a:lnTo>
                <a:lnTo>
                  <a:pt x="340" y="74"/>
                </a:lnTo>
                <a:lnTo>
                  <a:pt x="347" y="74"/>
                </a:lnTo>
                <a:lnTo>
                  <a:pt x="355" y="74"/>
                </a:lnTo>
                <a:lnTo>
                  <a:pt x="355" y="81"/>
                </a:lnTo>
                <a:lnTo>
                  <a:pt x="362" y="81"/>
                </a:lnTo>
                <a:lnTo>
                  <a:pt x="369" y="81"/>
                </a:lnTo>
                <a:lnTo>
                  <a:pt x="377" y="81"/>
                </a:lnTo>
                <a:lnTo>
                  <a:pt x="384" y="88"/>
                </a:lnTo>
                <a:lnTo>
                  <a:pt x="406" y="88"/>
                </a:lnTo>
                <a:lnTo>
                  <a:pt x="436" y="96"/>
                </a:lnTo>
                <a:lnTo>
                  <a:pt x="436" y="103"/>
                </a:lnTo>
                <a:lnTo>
                  <a:pt x="443" y="103"/>
                </a:lnTo>
                <a:lnTo>
                  <a:pt x="458" y="103"/>
                </a:lnTo>
                <a:lnTo>
                  <a:pt x="466" y="111"/>
                </a:lnTo>
                <a:lnTo>
                  <a:pt x="480" y="111"/>
                </a:lnTo>
                <a:lnTo>
                  <a:pt x="488" y="111"/>
                </a:lnTo>
                <a:lnTo>
                  <a:pt x="488" y="118"/>
                </a:lnTo>
                <a:lnTo>
                  <a:pt x="495" y="118"/>
                </a:lnTo>
                <a:lnTo>
                  <a:pt x="503" y="118"/>
                </a:lnTo>
                <a:lnTo>
                  <a:pt x="510" y="118"/>
                </a:lnTo>
                <a:lnTo>
                  <a:pt x="517" y="118"/>
                </a:lnTo>
                <a:lnTo>
                  <a:pt x="517" y="125"/>
                </a:lnTo>
                <a:lnTo>
                  <a:pt x="525" y="125"/>
                </a:lnTo>
                <a:lnTo>
                  <a:pt x="532" y="125"/>
                </a:lnTo>
                <a:lnTo>
                  <a:pt x="540" y="125"/>
                </a:lnTo>
                <a:lnTo>
                  <a:pt x="547" y="125"/>
                </a:lnTo>
                <a:lnTo>
                  <a:pt x="547" y="133"/>
                </a:lnTo>
                <a:lnTo>
                  <a:pt x="554" y="133"/>
                </a:lnTo>
                <a:lnTo>
                  <a:pt x="562" y="133"/>
                </a:lnTo>
                <a:lnTo>
                  <a:pt x="569" y="140"/>
                </a:lnTo>
                <a:lnTo>
                  <a:pt x="591" y="155"/>
                </a:lnTo>
                <a:lnTo>
                  <a:pt x="599" y="155"/>
                </a:lnTo>
                <a:lnTo>
                  <a:pt x="606" y="162"/>
                </a:lnTo>
                <a:lnTo>
                  <a:pt x="614" y="162"/>
                </a:lnTo>
                <a:lnTo>
                  <a:pt x="621" y="170"/>
                </a:lnTo>
                <a:lnTo>
                  <a:pt x="628" y="177"/>
                </a:lnTo>
                <a:lnTo>
                  <a:pt x="636" y="177"/>
                </a:lnTo>
                <a:lnTo>
                  <a:pt x="643" y="185"/>
                </a:lnTo>
                <a:lnTo>
                  <a:pt x="643" y="199"/>
                </a:lnTo>
                <a:lnTo>
                  <a:pt x="643" y="207"/>
                </a:lnTo>
                <a:lnTo>
                  <a:pt x="643" y="214"/>
                </a:lnTo>
                <a:lnTo>
                  <a:pt x="643" y="222"/>
                </a:lnTo>
                <a:lnTo>
                  <a:pt x="643" y="237"/>
                </a:lnTo>
                <a:lnTo>
                  <a:pt x="643" y="244"/>
                </a:lnTo>
                <a:lnTo>
                  <a:pt x="643" y="251"/>
                </a:lnTo>
                <a:lnTo>
                  <a:pt x="643" y="259"/>
                </a:lnTo>
                <a:lnTo>
                  <a:pt x="621" y="259"/>
                </a:lnTo>
                <a:lnTo>
                  <a:pt x="614" y="259"/>
                </a:lnTo>
                <a:lnTo>
                  <a:pt x="606" y="259"/>
                </a:lnTo>
                <a:lnTo>
                  <a:pt x="599" y="259"/>
                </a:lnTo>
                <a:lnTo>
                  <a:pt x="591" y="259"/>
                </a:lnTo>
                <a:lnTo>
                  <a:pt x="577" y="259"/>
                </a:lnTo>
                <a:lnTo>
                  <a:pt x="577" y="274"/>
                </a:lnTo>
                <a:lnTo>
                  <a:pt x="577" y="296"/>
                </a:lnTo>
                <a:lnTo>
                  <a:pt x="577" y="311"/>
                </a:lnTo>
                <a:lnTo>
                  <a:pt x="577" y="318"/>
                </a:lnTo>
                <a:lnTo>
                  <a:pt x="577" y="325"/>
                </a:lnTo>
                <a:lnTo>
                  <a:pt x="577" y="333"/>
                </a:lnTo>
                <a:lnTo>
                  <a:pt x="569" y="333"/>
                </a:lnTo>
                <a:lnTo>
                  <a:pt x="562" y="333"/>
                </a:lnTo>
                <a:lnTo>
                  <a:pt x="554" y="333"/>
                </a:lnTo>
                <a:lnTo>
                  <a:pt x="547" y="333"/>
                </a:lnTo>
                <a:lnTo>
                  <a:pt x="540" y="333"/>
                </a:lnTo>
                <a:lnTo>
                  <a:pt x="532" y="333"/>
                </a:lnTo>
                <a:lnTo>
                  <a:pt x="525" y="333"/>
                </a:lnTo>
                <a:lnTo>
                  <a:pt x="517" y="333"/>
                </a:lnTo>
                <a:lnTo>
                  <a:pt x="510" y="333"/>
                </a:lnTo>
                <a:lnTo>
                  <a:pt x="503" y="333"/>
                </a:lnTo>
                <a:lnTo>
                  <a:pt x="503" y="340"/>
                </a:lnTo>
                <a:lnTo>
                  <a:pt x="503" y="348"/>
                </a:lnTo>
                <a:lnTo>
                  <a:pt x="503" y="355"/>
                </a:lnTo>
                <a:lnTo>
                  <a:pt x="503" y="362"/>
                </a:lnTo>
                <a:lnTo>
                  <a:pt x="503" y="370"/>
                </a:lnTo>
                <a:lnTo>
                  <a:pt x="495" y="370"/>
                </a:lnTo>
                <a:lnTo>
                  <a:pt x="480" y="362"/>
                </a:lnTo>
                <a:lnTo>
                  <a:pt x="473" y="362"/>
                </a:lnTo>
                <a:lnTo>
                  <a:pt x="466" y="362"/>
                </a:lnTo>
                <a:lnTo>
                  <a:pt x="458" y="362"/>
                </a:lnTo>
                <a:lnTo>
                  <a:pt x="451" y="362"/>
                </a:lnTo>
                <a:lnTo>
                  <a:pt x="443" y="362"/>
                </a:lnTo>
                <a:lnTo>
                  <a:pt x="436" y="362"/>
                </a:lnTo>
                <a:lnTo>
                  <a:pt x="436" y="355"/>
                </a:lnTo>
                <a:lnTo>
                  <a:pt x="429" y="333"/>
                </a:lnTo>
                <a:lnTo>
                  <a:pt x="421" y="333"/>
                </a:lnTo>
                <a:lnTo>
                  <a:pt x="414" y="333"/>
                </a:lnTo>
                <a:lnTo>
                  <a:pt x="399" y="333"/>
                </a:lnTo>
                <a:lnTo>
                  <a:pt x="392" y="333"/>
                </a:lnTo>
                <a:lnTo>
                  <a:pt x="384" y="333"/>
                </a:lnTo>
                <a:lnTo>
                  <a:pt x="377" y="333"/>
                </a:lnTo>
                <a:lnTo>
                  <a:pt x="369" y="333"/>
                </a:lnTo>
                <a:lnTo>
                  <a:pt x="362" y="333"/>
                </a:lnTo>
                <a:lnTo>
                  <a:pt x="355" y="333"/>
                </a:lnTo>
                <a:lnTo>
                  <a:pt x="347" y="333"/>
                </a:lnTo>
                <a:lnTo>
                  <a:pt x="340" y="333"/>
                </a:lnTo>
                <a:lnTo>
                  <a:pt x="332" y="333"/>
                </a:lnTo>
                <a:lnTo>
                  <a:pt x="325" y="333"/>
                </a:lnTo>
                <a:lnTo>
                  <a:pt x="318" y="333"/>
                </a:lnTo>
                <a:lnTo>
                  <a:pt x="303" y="333"/>
                </a:lnTo>
                <a:lnTo>
                  <a:pt x="295" y="333"/>
                </a:lnTo>
                <a:lnTo>
                  <a:pt x="288" y="333"/>
                </a:lnTo>
                <a:lnTo>
                  <a:pt x="281" y="333"/>
                </a:lnTo>
                <a:lnTo>
                  <a:pt x="273" y="333"/>
                </a:lnTo>
                <a:lnTo>
                  <a:pt x="266" y="333"/>
                </a:lnTo>
                <a:lnTo>
                  <a:pt x="251" y="333"/>
                </a:lnTo>
                <a:lnTo>
                  <a:pt x="244" y="333"/>
                </a:lnTo>
                <a:lnTo>
                  <a:pt x="236" y="333"/>
                </a:lnTo>
                <a:lnTo>
                  <a:pt x="229" y="333"/>
                </a:lnTo>
                <a:lnTo>
                  <a:pt x="221" y="333"/>
                </a:lnTo>
                <a:lnTo>
                  <a:pt x="214" y="333"/>
                </a:lnTo>
                <a:lnTo>
                  <a:pt x="207" y="333"/>
                </a:lnTo>
                <a:lnTo>
                  <a:pt x="199" y="333"/>
                </a:lnTo>
                <a:lnTo>
                  <a:pt x="192" y="333"/>
                </a:lnTo>
                <a:lnTo>
                  <a:pt x="185" y="333"/>
                </a:lnTo>
                <a:lnTo>
                  <a:pt x="177" y="333"/>
                </a:lnTo>
                <a:lnTo>
                  <a:pt x="170" y="333"/>
                </a:lnTo>
                <a:lnTo>
                  <a:pt x="162" y="333"/>
                </a:lnTo>
                <a:lnTo>
                  <a:pt x="148" y="333"/>
                </a:lnTo>
                <a:lnTo>
                  <a:pt x="140" y="333"/>
                </a:lnTo>
                <a:lnTo>
                  <a:pt x="133" y="333"/>
                </a:lnTo>
                <a:lnTo>
                  <a:pt x="125" y="333"/>
                </a:lnTo>
                <a:lnTo>
                  <a:pt x="118" y="333"/>
                </a:lnTo>
                <a:lnTo>
                  <a:pt x="111" y="333"/>
                </a:lnTo>
                <a:lnTo>
                  <a:pt x="103" y="333"/>
                </a:lnTo>
                <a:lnTo>
                  <a:pt x="96" y="333"/>
                </a:lnTo>
                <a:lnTo>
                  <a:pt x="88" y="333"/>
                </a:lnTo>
                <a:lnTo>
                  <a:pt x="74" y="333"/>
                </a:lnTo>
                <a:lnTo>
                  <a:pt x="66" y="333"/>
                </a:lnTo>
                <a:lnTo>
                  <a:pt x="59" y="333"/>
                </a:lnTo>
                <a:lnTo>
                  <a:pt x="51" y="333"/>
                </a:lnTo>
                <a:lnTo>
                  <a:pt x="44" y="333"/>
                </a:lnTo>
                <a:lnTo>
                  <a:pt x="37" y="333"/>
                </a:lnTo>
                <a:lnTo>
                  <a:pt x="29" y="333"/>
                </a:lnTo>
                <a:lnTo>
                  <a:pt x="22" y="333"/>
                </a:lnTo>
                <a:lnTo>
                  <a:pt x="14" y="333"/>
                </a:lnTo>
                <a:lnTo>
                  <a:pt x="7" y="333"/>
                </a:lnTo>
                <a:lnTo>
                  <a:pt x="0" y="333"/>
                </a:lnTo>
                <a:lnTo>
                  <a:pt x="0" y="325"/>
                </a:lnTo>
                <a:lnTo>
                  <a:pt x="0" y="311"/>
                </a:lnTo>
                <a:lnTo>
                  <a:pt x="0" y="303"/>
                </a:lnTo>
                <a:lnTo>
                  <a:pt x="0" y="288"/>
                </a:lnTo>
                <a:lnTo>
                  <a:pt x="0" y="281"/>
                </a:lnTo>
                <a:lnTo>
                  <a:pt x="0" y="266"/>
                </a:lnTo>
                <a:lnTo>
                  <a:pt x="7" y="266"/>
                </a:lnTo>
                <a:lnTo>
                  <a:pt x="14" y="266"/>
                </a:lnTo>
                <a:lnTo>
                  <a:pt x="22" y="266"/>
                </a:lnTo>
                <a:lnTo>
                  <a:pt x="29" y="266"/>
                </a:lnTo>
                <a:lnTo>
                  <a:pt x="37" y="266"/>
                </a:lnTo>
                <a:lnTo>
                  <a:pt x="44" y="266"/>
                </a:lnTo>
                <a:lnTo>
                  <a:pt x="51" y="266"/>
                </a:lnTo>
                <a:lnTo>
                  <a:pt x="59" y="266"/>
                </a:lnTo>
                <a:lnTo>
                  <a:pt x="66" y="266"/>
                </a:lnTo>
                <a:lnTo>
                  <a:pt x="66" y="259"/>
                </a:lnTo>
                <a:lnTo>
                  <a:pt x="66" y="251"/>
                </a:lnTo>
                <a:lnTo>
                  <a:pt x="66" y="237"/>
                </a:lnTo>
                <a:lnTo>
                  <a:pt x="66" y="229"/>
                </a:lnTo>
                <a:lnTo>
                  <a:pt x="66" y="222"/>
                </a:lnTo>
                <a:lnTo>
                  <a:pt x="66" y="207"/>
                </a:lnTo>
                <a:lnTo>
                  <a:pt x="66" y="199"/>
                </a:lnTo>
                <a:lnTo>
                  <a:pt x="66" y="192"/>
                </a:lnTo>
                <a:lnTo>
                  <a:pt x="66" y="185"/>
                </a:lnTo>
                <a:lnTo>
                  <a:pt x="66" y="177"/>
                </a:lnTo>
                <a:lnTo>
                  <a:pt x="66" y="170"/>
                </a:lnTo>
                <a:lnTo>
                  <a:pt x="66" y="162"/>
                </a:lnTo>
                <a:lnTo>
                  <a:pt x="66" y="155"/>
                </a:lnTo>
                <a:lnTo>
                  <a:pt x="66" y="148"/>
                </a:lnTo>
                <a:lnTo>
                  <a:pt x="66" y="140"/>
                </a:lnTo>
                <a:lnTo>
                  <a:pt x="66" y="133"/>
                </a:lnTo>
                <a:lnTo>
                  <a:pt x="66" y="125"/>
                </a:lnTo>
                <a:lnTo>
                  <a:pt x="66" y="118"/>
                </a:lnTo>
                <a:lnTo>
                  <a:pt x="66" y="111"/>
                </a:lnTo>
                <a:lnTo>
                  <a:pt x="66" y="88"/>
                </a:lnTo>
                <a:lnTo>
                  <a:pt x="66" y="74"/>
                </a:lnTo>
                <a:lnTo>
                  <a:pt x="66" y="66"/>
                </a:lnTo>
                <a:lnTo>
                  <a:pt x="66" y="51"/>
                </a:lnTo>
                <a:lnTo>
                  <a:pt x="66" y="44"/>
                </a:lnTo>
                <a:lnTo>
                  <a:pt x="66" y="22"/>
                </a:lnTo>
                <a:lnTo>
                  <a:pt x="66" y="14"/>
                </a:lnTo>
                <a:lnTo>
                  <a:pt x="66" y="7"/>
                </a:lnTo>
                <a:lnTo>
                  <a:pt x="66" y="0"/>
                </a:lnTo>
                <a:lnTo>
                  <a:pt x="74" y="0"/>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76" name="Freeform 28" descr="Dark upward diagonal"/>
          <p:cNvSpPr>
            <a:spLocks/>
          </p:cNvSpPr>
          <p:nvPr/>
        </p:nvSpPr>
        <p:spPr bwMode="auto">
          <a:xfrm>
            <a:off x="2598741" y="2234210"/>
            <a:ext cx="471487" cy="397372"/>
          </a:xfrm>
          <a:custGeom>
            <a:avLst/>
            <a:gdLst>
              <a:gd name="T0" fmla="*/ 46037 w 297"/>
              <a:gd name="T1" fmla="*/ 0 h 445"/>
              <a:gd name="T2" fmla="*/ 82550 w 297"/>
              <a:gd name="T3" fmla="*/ 0 h 445"/>
              <a:gd name="T4" fmla="*/ 117475 w 297"/>
              <a:gd name="T5" fmla="*/ 0 h 445"/>
              <a:gd name="T6" fmla="*/ 152400 w 297"/>
              <a:gd name="T7" fmla="*/ 0 h 445"/>
              <a:gd name="T8" fmla="*/ 211137 w 297"/>
              <a:gd name="T9" fmla="*/ 0 h 445"/>
              <a:gd name="T10" fmla="*/ 258762 w 297"/>
              <a:gd name="T11" fmla="*/ 0 h 445"/>
              <a:gd name="T12" fmla="*/ 293687 w 297"/>
              <a:gd name="T13" fmla="*/ 12700 h 445"/>
              <a:gd name="T14" fmla="*/ 328612 w 297"/>
              <a:gd name="T15" fmla="*/ 12700 h 445"/>
              <a:gd name="T16" fmla="*/ 363537 w 297"/>
              <a:gd name="T17" fmla="*/ 12700 h 445"/>
              <a:gd name="T18" fmla="*/ 422275 w 297"/>
              <a:gd name="T19" fmla="*/ 12700 h 445"/>
              <a:gd name="T20" fmla="*/ 457200 w 297"/>
              <a:gd name="T21" fmla="*/ 12700 h 445"/>
              <a:gd name="T22" fmla="*/ 457200 w 297"/>
              <a:gd name="T23" fmla="*/ 71438 h 445"/>
              <a:gd name="T24" fmla="*/ 457200 w 297"/>
              <a:gd name="T25" fmla="*/ 130175 h 445"/>
              <a:gd name="T26" fmla="*/ 457200 w 297"/>
              <a:gd name="T27" fmla="*/ 165100 h 445"/>
              <a:gd name="T28" fmla="*/ 457200 w 297"/>
              <a:gd name="T29" fmla="*/ 200025 h 445"/>
              <a:gd name="T30" fmla="*/ 457200 w 297"/>
              <a:gd name="T31" fmla="*/ 247650 h 445"/>
              <a:gd name="T32" fmla="*/ 469900 w 297"/>
              <a:gd name="T33" fmla="*/ 271463 h 445"/>
              <a:gd name="T34" fmla="*/ 469900 w 297"/>
              <a:gd name="T35" fmla="*/ 317500 h 445"/>
              <a:gd name="T36" fmla="*/ 469900 w 297"/>
              <a:gd name="T37" fmla="*/ 352425 h 445"/>
              <a:gd name="T38" fmla="*/ 469900 w 297"/>
              <a:gd name="T39" fmla="*/ 388938 h 445"/>
              <a:gd name="T40" fmla="*/ 457200 w 297"/>
              <a:gd name="T41" fmla="*/ 434975 h 445"/>
              <a:gd name="T42" fmla="*/ 457200 w 297"/>
              <a:gd name="T43" fmla="*/ 469900 h 445"/>
              <a:gd name="T44" fmla="*/ 457200 w 297"/>
              <a:gd name="T45" fmla="*/ 506413 h 445"/>
              <a:gd name="T46" fmla="*/ 457200 w 297"/>
              <a:gd name="T47" fmla="*/ 565150 h 445"/>
              <a:gd name="T48" fmla="*/ 457200 w 297"/>
              <a:gd name="T49" fmla="*/ 600075 h 445"/>
              <a:gd name="T50" fmla="*/ 457200 w 297"/>
              <a:gd name="T51" fmla="*/ 646113 h 445"/>
              <a:gd name="T52" fmla="*/ 457200 w 297"/>
              <a:gd name="T53" fmla="*/ 682625 h 445"/>
              <a:gd name="T54" fmla="*/ 446087 w 297"/>
              <a:gd name="T55" fmla="*/ 704850 h 445"/>
              <a:gd name="T56" fmla="*/ 422275 w 297"/>
              <a:gd name="T57" fmla="*/ 693738 h 445"/>
              <a:gd name="T58" fmla="*/ 398462 w 297"/>
              <a:gd name="T59" fmla="*/ 693738 h 445"/>
              <a:gd name="T60" fmla="*/ 363537 w 297"/>
              <a:gd name="T61" fmla="*/ 693738 h 445"/>
              <a:gd name="T62" fmla="*/ 328612 w 297"/>
              <a:gd name="T63" fmla="*/ 693738 h 445"/>
              <a:gd name="T64" fmla="*/ 280987 w 297"/>
              <a:gd name="T65" fmla="*/ 693738 h 445"/>
              <a:gd name="T66" fmla="*/ 234950 w 297"/>
              <a:gd name="T67" fmla="*/ 693738 h 445"/>
              <a:gd name="T68" fmla="*/ 187325 w 297"/>
              <a:gd name="T69" fmla="*/ 693738 h 445"/>
              <a:gd name="T70" fmla="*/ 152400 w 297"/>
              <a:gd name="T71" fmla="*/ 693738 h 445"/>
              <a:gd name="T72" fmla="*/ 117475 w 297"/>
              <a:gd name="T73" fmla="*/ 693738 h 445"/>
              <a:gd name="T74" fmla="*/ 82550 w 297"/>
              <a:gd name="T75" fmla="*/ 693738 h 445"/>
              <a:gd name="T76" fmla="*/ 46037 w 297"/>
              <a:gd name="T77" fmla="*/ 693738 h 445"/>
              <a:gd name="T78" fmla="*/ 0 w 297"/>
              <a:gd name="T79" fmla="*/ 693738 h 445"/>
              <a:gd name="T80" fmla="*/ 0 w 297"/>
              <a:gd name="T81" fmla="*/ 646113 h 445"/>
              <a:gd name="T82" fmla="*/ 0 w 297"/>
              <a:gd name="T83" fmla="*/ 600075 h 445"/>
              <a:gd name="T84" fmla="*/ 0 w 297"/>
              <a:gd name="T85" fmla="*/ 565150 h 445"/>
              <a:gd name="T86" fmla="*/ 0 w 297"/>
              <a:gd name="T87" fmla="*/ 528638 h 445"/>
              <a:gd name="T88" fmla="*/ 11112 w 297"/>
              <a:gd name="T89" fmla="*/ 493713 h 445"/>
              <a:gd name="T90" fmla="*/ 11112 w 297"/>
              <a:gd name="T91" fmla="*/ 458788 h 445"/>
              <a:gd name="T92" fmla="*/ 11112 w 297"/>
              <a:gd name="T93" fmla="*/ 411163 h 445"/>
              <a:gd name="T94" fmla="*/ 11112 w 297"/>
              <a:gd name="T95" fmla="*/ 376238 h 445"/>
              <a:gd name="T96" fmla="*/ 11112 w 297"/>
              <a:gd name="T97" fmla="*/ 341313 h 445"/>
              <a:gd name="T98" fmla="*/ 11112 w 297"/>
              <a:gd name="T99" fmla="*/ 293688 h 445"/>
              <a:gd name="T100" fmla="*/ 11112 w 297"/>
              <a:gd name="T101" fmla="*/ 247650 h 445"/>
              <a:gd name="T102" fmla="*/ 0 w 297"/>
              <a:gd name="T103" fmla="*/ 212725 h 445"/>
              <a:gd name="T104" fmla="*/ 0 w 297"/>
              <a:gd name="T105" fmla="*/ 165100 h 445"/>
              <a:gd name="T106" fmla="*/ 0 w 297"/>
              <a:gd name="T107" fmla="*/ 130175 h 445"/>
              <a:gd name="T108" fmla="*/ 0 w 297"/>
              <a:gd name="T109" fmla="*/ 82550 h 445"/>
              <a:gd name="T110" fmla="*/ 0 w 297"/>
              <a:gd name="T111" fmla="*/ 47625 h 445"/>
              <a:gd name="T112" fmla="*/ 0 w 297"/>
              <a:gd name="T113" fmla="*/ 0 h 44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7" h="445">
                <a:moveTo>
                  <a:pt x="0" y="0"/>
                </a:moveTo>
                <a:lnTo>
                  <a:pt x="22" y="0"/>
                </a:lnTo>
                <a:lnTo>
                  <a:pt x="29" y="0"/>
                </a:lnTo>
                <a:lnTo>
                  <a:pt x="37" y="0"/>
                </a:lnTo>
                <a:lnTo>
                  <a:pt x="44" y="0"/>
                </a:lnTo>
                <a:lnTo>
                  <a:pt x="52" y="0"/>
                </a:lnTo>
                <a:lnTo>
                  <a:pt x="59" y="0"/>
                </a:lnTo>
                <a:lnTo>
                  <a:pt x="66" y="0"/>
                </a:lnTo>
                <a:lnTo>
                  <a:pt x="74" y="0"/>
                </a:lnTo>
                <a:lnTo>
                  <a:pt x="81" y="0"/>
                </a:lnTo>
                <a:lnTo>
                  <a:pt x="89" y="0"/>
                </a:lnTo>
                <a:lnTo>
                  <a:pt x="96" y="0"/>
                </a:lnTo>
                <a:lnTo>
                  <a:pt x="103" y="0"/>
                </a:lnTo>
                <a:lnTo>
                  <a:pt x="111" y="0"/>
                </a:lnTo>
                <a:lnTo>
                  <a:pt x="133" y="0"/>
                </a:lnTo>
                <a:lnTo>
                  <a:pt x="140" y="0"/>
                </a:lnTo>
                <a:lnTo>
                  <a:pt x="148" y="0"/>
                </a:lnTo>
                <a:lnTo>
                  <a:pt x="163" y="0"/>
                </a:lnTo>
                <a:lnTo>
                  <a:pt x="177" y="0"/>
                </a:lnTo>
                <a:lnTo>
                  <a:pt x="185" y="0"/>
                </a:lnTo>
                <a:lnTo>
                  <a:pt x="185" y="8"/>
                </a:lnTo>
                <a:lnTo>
                  <a:pt x="192" y="8"/>
                </a:lnTo>
                <a:lnTo>
                  <a:pt x="200" y="8"/>
                </a:lnTo>
                <a:lnTo>
                  <a:pt x="207" y="8"/>
                </a:lnTo>
                <a:lnTo>
                  <a:pt x="214" y="8"/>
                </a:lnTo>
                <a:lnTo>
                  <a:pt x="222" y="8"/>
                </a:lnTo>
                <a:lnTo>
                  <a:pt x="229" y="8"/>
                </a:lnTo>
                <a:lnTo>
                  <a:pt x="251" y="8"/>
                </a:lnTo>
                <a:lnTo>
                  <a:pt x="259" y="8"/>
                </a:lnTo>
                <a:lnTo>
                  <a:pt x="266" y="8"/>
                </a:lnTo>
                <a:lnTo>
                  <a:pt x="274" y="8"/>
                </a:lnTo>
                <a:lnTo>
                  <a:pt x="281" y="8"/>
                </a:lnTo>
                <a:lnTo>
                  <a:pt x="288" y="8"/>
                </a:lnTo>
                <a:lnTo>
                  <a:pt x="288" y="30"/>
                </a:lnTo>
                <a:lnTo>
                  <a:pt x="288" y="37"/>
                </a:lnTo>
                <a:lnTo>
                  <a:pt x="288" y="45"/>
                </a:lnTo>
                <a:lnTo>
                  <a:pt x="288" y="59"/>
                </a:lnTo>
                <a:lnTo>
                  <a:pt x="288" y="67"/>
                </a:lnTo>
                <a:lnTo>
                  <a:pt x="288" y="82"/>
                </a:lnTo>
                <a:lnTo>
                  <a:pt x="288" y="89"/>
                </a:lnTo>
                <a:lnTo>
                  <a:pt x="288" y="96"/>
                </a:lnTo>
                <a:lnTo>
                  <a:pt x="288" y="104"/>
                </a:lnTo>
                <a:lnTo>
                  <a:pt x="288" y="111"/>
                </a:lnTo>
                <a:lnTo>
                  <a:pt x="288" y="119"/>
                </a:lnTo>
                <a:lnTo>
                  <a:pt x="288" y="126"/>
                </a:lnTo>
                <a:lnTo>
                  <a:pt x="288" y="134"/>
                </a:lnTo>
                <a:lnTo>
                  <a:pt x="288" y="141"/>
                </a:lnTo>
                <a:lnTo>
                  <a:pt x="288" y="156"/>
                </a:lnTo>
                <a:lnTo>
                  <a:pt x="296" y="156"/>
                </a:lnTo>
                <a:lnTo>
                  <a:pt x="296" y="163"/>
                </a:lnTo>
                <a:lnTo>
                  <a:pt x="296" y="171"/>
                </a:lnTo>
                <a:lnTo>
                  <a:pt x="296" y="178"/>
                </a:lnTo>
                <a:lnTo>
                  <a:pt x="296" y="185"/>
                </a:lnTo>
                <a:lnTo>
                  <a:pt x="296" y="200"/>
                </a:lnTo>
                <a:lnTo>
                  <a:pt x="296" y="208"/>
                </a:lnTo>
                <a:lnTo>
                  <a:pt x="296" y="215"/>
                </a:lnTo>
                <a:lnTo>
                  <a:pt x="296" y="222"/>
                </a:lnTo>
                <a:lnTo>
                  <a:pt x="296" y="230"/>
                </a:lnTo>
                <a:lnTo>
                  <a:pt x="296" y="237"/>
                </a:lnTo>
                <a:lnTo>
                  <a:pt x="296" y="245"/>
                </a:lnTo>
                <a:lnTo>
                  <a:pt x="288" y="259"/>
                </a:lnTo>
                <a:lnTo>
                  <a:pt x="288" y="267"/>
                </a:lnTo>
                <a:lnTo>
                  <a:pt x="288" y="274"/>
                </a:lnTo>
                <a:lnTo>
                  <a:pt x="288" y="282"/>
                </a:lnTo>
                <a:lnTo>
                  <a:pt x="288" y="289"/>
                </a:lnTo>
                <a:lnTo>
                  <a:pt x="288" y="296"/>
                </a:lnTo>
                <a:lnTo>
                  <a:pt x="288" y="304"/>
                </a:lnTo>
                <a:lnTo>
                  <a:pt x="288" y="311"/>
                </a:lnTo>
                <a:lnTo>
                  <a:pt x="288" y="319"/>
                </a:lnTo>
                <a:lnTo>
                  <a:pt x="288" y="333"/>
                </a:lnTo>
                <a:lnTo>
                  <a:pt x="288" y="348"/>
                </a:lnTo>
                <a:lnTo>
                  <a:pt x="288" y="356"/>
                </a:lnTo>
                <a:lnTo>
                  <a:pt x="288" y="363"/>
                </a:lnTo>
                <a:lnTo>
                  <a:pt x="288" y="370"/>
                </a:lnTo>
                <a:lnTo>
                  <a:pt x="288" y="378"/>
                </a:lnTo>
                <a:lnTo>
                  <a:pt x="288" y="393"/>
                </a:lnTo>
                <a:lnTo>
                  <a:pt x="288" y="400"/>
                </a:lnTo>
                <a:lnTo>
                  <a:pt x="288" y="407"/>
                </a:lnTo>
                <a:lnTo>
                  <a:pt x="288" y="415"/>
                </a:lnTo>
                <a:lnTo>
                  <a:pt x="288" y="422"/>
                </a:lnTo>
                <a:lnTo>
                  <a:pt x="288" y="430"/>
                </a:lnTo>
                <a:lnTo>
                  <a:pt x="288" y="437"/>
                </a:lnTo>
                <a:lnTo>
                  <a:pt x="288" y="444"/>
                </a:lnTo>
                <a:lnTo>
                  <a:pt x="281" y="444"/>
                </a:lnTo>
                <a:lnTo>
                  <a:pt x="274" y="444"/>
                </a:lnTo>
                <a:lnTo>
                  <a:pt x="266" y="444"/>
                </a:lnTo>
                <a:lnTo>
                  <a:pt x="266" y="437"/>
                </a:lnTo>
                <a:lnTo>
                  <a:pt x="266" y="444"/>
                </a:lnTo>
                <a:lnTo>
                  <a:pt x="259" y="437"/>
                </a:lnTo>
                <a:lnTo>
                  <a:pt x="251" y="437"/>
                </a:lnTo>
                <a:lnTo>
                  <a:pt x="244" y="437"/>
                </a:lnTo>
                <a:lnTo>
                  <a:pt x="237" y="437"/>
                </a:lnTo>
                <a:lnTo>
                  <a:pt x="229" y="437"/>
                </a:lnTo>
                <a:lnTo>
                  <a:pt x="222" y="437"/>
                </a:lnTo>
                <a:lnTo>
                  <a:pt x="214" y="437"/>
                </a:lnTo>
                <a:lnTo>
                  <a:pt x="207" y="437"/>
                </a:lnTo>
                <a:lnTo>
                  <a:pt x="192" y="437"/>
                </a:lnTo>
                <a:lnTo>
                  <a:pt x="185" y="437"/>
                </a:lnTo>
                <a:lnTo>
                  <a:pt x="177" y="437"/>
                </a:lnTo>
                <a:lnTo>
                  <a:pt x="170" y="437"/>
                </a:lnTo>
                <a:lnTo>
                  <a:pt x="163" y="437"/>
                </a:lnTo>
                <a:lnTo>
                  <a:pt x="148" y="437"/>
                </a:lnTo>
                <a:lnTo>
                  <a:pt x="133" y="437"/>
                </a:lnTo>
                <a:lnTo>
                  <a:pt x="126" y="437"/>
                </a:lnTo>
                <a:lnTo>
                  <a:pt x="118" y="437"/>
                </a:lnTo>
                <a:lnTo>
                  <a:pt x="111" y="437"/>
                </a:lnTo>
                <a:lnTo>
                  <a:pt x="103" y="437"/>
                </a:lnTo>
                <a:lnTo>
                  <a:pt x="96" y="437"/>
                </a:lnTo>
                <a:lnTo>
                  <a:pt x="89" y="437"/>
                </a:lnTo>
                <a:lnTo>
                  <a:pt x="81" y="437"/>
                </a:lnTo>
                <a:lnTo>
                  <a:pt x="74" y="437"/>
                </a:lnTo>
                <a:lnTo>
                  <a:pt x="66" y="437"/>
                </a:lnTo>
                <a:lnTo>
                  <a:pt x="59" y="437"/>
                </a:lnTo>
                <a:lnTo>
                  <a:pt x="52" y="437"/>
                </a:lnTo>
                <a:lnTo>
                  <a:pt x="44" y="437"/>
                </a:lnTo>
                <a:lnTo>
                  <a:pt x="37" y="437"/>
                </a:lnTo>
                <a:lnTo>
                  <a:pt x="29" y="437"/>
                </a:lnTo>
                <a:lnTo>
                  <a:pt x="22" y="437"/>
                </a:lnTo>
                <a:lnTo>
                  <a:pt x="15" y="437"/>
                </a:lnTo>
                <a:lnTo>
                  <a:pt x="0" y="437"/>
                </a:lnTo>
                <a:lnTo>
                  <a:pt x="0" y="430"/>
                </a:lnTo>
                <a:lnTo>
                  <a:pt x="0" y="422"/>
                </a:lnTo>
                <a:lnTo>
                  <a:pt x="0" y="407"/>
                </a:lnTo>
                <a:lnTo>
                  <a:pt x="0" y="400"/>
                </a:lnTo>
                <a:lnTo>
                  <a:pt x="0" y="385"/>
                </a:lnTo>
                <a:lnTo>
                  <a:pt x="0" y="378"/>
                </a:lnTo>
                <a:lnTo>
                  <a:pt x="0" y="370"/>
                </a:lnTo>
                <a:lnTo>
                  <a:pt x="0" y="363"/>
                </a:lnTo>
                <a:lnTo>
                  <a:pt x="0" y="356"/>
                </a:lnTo>
                <a:lnTo>
                  <a:pt x="0" y="348"/>
                </a:lnTo>
                <a:lnTo>
                  <a:pt x="0" y="341"/>
                </a:lnTo>
                <a:lnTo>
                  <a:pt x="0" y="333"/>
                </a:lnTo>
                <a:lnTo>
                  <a:pt x="7" y="326"/>
                </a:lnTo>
                <a:lnTo>
                  <a:pt x="7" y="319"/>
                </a:lnTo>
                <a:lnTo>
                  <a:pt x="7" y="311"/>
                </a:lnTo>
                <a:lnTo>
                  <a:pt x="7" y="304"/>
                </a:lnTo>
                <a:lnTo>
                  <a:pt x="7" y="296"/>
                </a:lnTo>
                <a:lnTo>
                  <a:pt x="7" y="289"/>
                </a:lnTo>
                <a:lnTo>
                  <a:pt x="7" y="274"/>
                </a:lnTo>
                <a:lnTo>
                  <a:pt x="7" y="267"/>
                </a:lnTo>
                <a:lnTo>
                  <a:pt x="7" y="259"/>
                </a:lnTo>
                <a:lnTo>
                  <a:pt x="7" y="252"/>
                </a:lnTo>
                <a:lnTo>
                  <a:pt x="7" y="245"/>
                </a:lnTo>
                <a:lnTo>
                  <a:pt x="7" y="237"/>
                </a:lnTo>
                <a:lnTo>
                  <a:pt x="7" y="230"/>
                </a:lnTo>
                <a:lnTo>
                  <a:pt x="7" y="222"/>
                </a:lnTo>
                <a:lnTo>
                  <a:pt x="7" y="215"/>
                </a:lnTo>
                <a:lnTo>
                  <a:pt x="7" y="208"/>
                </a:lnTo>
                <a:lnTo>
                  <a:pt x="7" y="193"/>
                </a:lnTo>
                <a:lnTo>
                  <a:pt x="7" y="185"/>
                </a:lnTo>
                <a:lnTo>
                  <a:pt x="7" y="171"/>
                </a:lnTo>
                <a:lnTo>
                  <a:pt x="7" y="163"/>
                </a:lnTo>
                <a:lnTo>
                  <a:pt x="7" y="156"/>
                </a:lnTo>
                <a:lnTo>
                  <a:pt x="7" y="148"/>
                </a:lnTo>
                <a:lnTo>
                  <a:pt x="0" y="148"/>
                </a:lnTo>
                <a:lnTo>
                  <a:pt x="0" y="134"/>
                </a:lnTo>
                <a:lnTo>
                  <a:pt x="0" y="126"/>
                </a:lnTo>
                <a:lnTo>
                  <a:pt x="0" y="119"/>
                </a:lnTo>
                <a:lnTo>
                  <a:pt x="0" y="104"/>
                </a:lnTo>
                <a:lnTo>
                  <a:pt x="0" y="96"/>
                </a:lnTo>
                <a:lnTo>
                  <a:pt x="0" y="89"/>
                </a:lnTo>
                <a:lnTo>
                  <a:pt x="0" y="82"/>
                </a:lnTo>
                <a:lnTo>
                  <a:pt x="0" y="74"/>
                </a:lnTo>
                <a:lnTo>
                  <a:pt x="0" y="67"/>
                </a:lnTo>
                <a:lnTo>
                  <a:pt x="0" y="52"/>
                </a:lnTo>
                <a:lnTo>
                  <a:pt x="0" y="45"/>
                </a:lnTo>
                <a:lnTo>
                  <a:pt x="0" y="37"/>
                </a:lnTo>
                <a:lnTo>
                  <a:pt x="0" y="30"/>
                </a:lnTo>
                <a:lnTo>
                  <a:pt x="0" y="22"/>
                </a:lnTo>
                <a:lnTo>
                  <a:pt x="0" y="15"/>
                </a:lnTo>
                <a:lnTo>
                  <a:pt x="0" y="0"/>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77" name="Freeform 29" descr="Dark upward diagonal"/>
          <p:cNvSpPr>
            <a:spLocks/>
          </p:cNvSpPr>
          <p:nvPr/>
        </p:nvSpPr>
        <p:spPr bwMode="auto">
          <a:xfrm>
            <a:off x="3055939" y="2241352"/>
            <a:ext cx="812800" cy="390228"/>
          </a:xfrm>
          <a:custGeom>
            <a:avLst/>
            <a:gdLst>
              <a:gd name="T0" fmla="*/ 352425 w 512"/>
              <a:gd name="T1" fmla="*/ 0 h 437"/>
              <a:gd name="T2" fmla="*/ 400050 w 512"/>
              <a:gd name="T3" fmla="*/ 11113 h 437"/>
              <a:gd name="T4" fmla="*/ 446088 w 512"/>
              <a:gd name="T5" fmla="*/ 11113 h 437"/>
              <a:gd name="T6" fmla="*/ 504825 w 512"/>
              <a:gd name="T7" fmla="*/ 11113 h 437"/>
              <a:gd name="T8" fmla="*/ 552450 w 512"/>
              <a:gd name="T9" fmla="*/ 11113 h 437"/>
              <a:gd name="T10" fmla="*/ 587375 w 512"/>
              <a:gd name="T11" fmla="*/ 34925 h 437"/>
              <a:gd name="T12" fmla="*/ 587375 w 512"/>
              <a:gd name="T13" fmla="*/ 80963 h 437"/>
              <a:gd name="T14" fmla="*/ 576263 w 512"/>
              <a:gd name="T15" fmla="*/ 139700 h 437"/>
              <a:gd name="T16" fmla="*/ 576263 w 512"/>
              <a:gd name="T17" fmla="*/ 200025 h 437"/>
              <a:gd name="T18" fmla="*/ 576263 w 512"/>
              <a:gd name="T19" fmla="*/ 246063 h 437"/>
              <a:gd name="T20" fmla="*/ 622300 w 512"/>
              <a:gd name="T21" fmla="*/ 246063 h 437"/>
              <a:gd name="T22" fmla="*/ 681038 w 512"/>
              <a:gd name="T23" fmla="*/ 246063 h 437"/>
              <a:gd name="T24" fmla="*/ 739775 w 512"/>
              <a:gd name="T25" fmla="*/ 246063 h 437"/>
              <a:gd name="T26" fmla="*/ 787400 w 512"/>
              <a:gd name="T27" fmla="*/ 246063 h 437"/>
              <a:gd name="T28" fmla="*/ 811213 w 512"/>
              <a:gd name="T29" fmla="*/ 280988 h 437"/>
              <a:gd name="T30" fmla="*/ 811213 w 512"/>
              <a:gd name="T31" fmla="*/ 352425 h 437"/>
              <a:gd name="T32" fmla="*/ 811213 w 512"/>
              <a:gd name="T33" fmla="*/ 398463 h 437"/>
              <a:gd name="T34" fmla="*/ 811213 w 512"/>
              <a:gd name="T35" fmla="*/ 457200 h 437"/>
              <a:gd name="T36" fmla="*/ 811213 w 512"/>
              <a:gd name="T37" fmla="*/ 504825 h 437"/>
              <a:gd name="T38" fmla="*/ 811213 w 512"/>
              <a:gd name="T39" fmla="*/ 563563 h 437"/>
              <a:gd name="T40" fmla="*/ 811213 w 512"/>
              <a:gd name="T41" fmla="*/ 646113 h 437"/>
              <a:gd name="T42" fmla="*/ 798513 w 512"/>
              <a:gd name="T43" fmla="*/ 692150 h 437"/>
              <a:gd name="T44" fmla="*/ 752475 w 512"/>
              <a:gd name="T45" fmla="*/ 692150 h 437"/>
              <a:gd name="T46" fmla="*/ 681038 w 512"/>
              <a:gd name="T47" fmla="*/ 692150 h 437"/>
              <a:gd name="T48" fmla="*/ 635000 w 512"/>
              <a:gd name="T49" fmla="*/ 692150 h 437"/>
              <a:gd name="T50" fmla="*/ 576263 w 512"/>
              <a:gd name="T51" fmla="*/ 692150 h 437"/>
              <a:gd name="T52" fmla="*/ 517525 w 512"/>
              <a:gd name="T53" fmla="*/ 692150 h 437"/>
              <a:gd name="T54" fmla="*/ 469900 w 512"/>
              <a:gd name="T55" fmla="*/ 692150 h 437"/>
              <a:gd name="T56" fmla="*/ 387350 w 512"/>
              <a:gd name="T57" fmla="*/ 692150 h 437"/>
              <a:gd name="T58" fmla="*/ 328613 w 512"/>
              <a:gd name="T59" fmla="*/ 692150 h 437"/>
              <a:gd name="T60" fmla="*/ 269875 w 512"/>
              <a:gd name="T61" fmla="*/ 692150 h 437"/>
              <a:gd name="T62" fmla="*/ 211138 w 512"/>
              <a:gd name="T63" fmla="*/ 692150 h 437"/>
              <a:gd name="T64" fmla="*/ 141288 w 512"/>
              <a:gd name="T65" fmla="*/ 692150 h 437"/>
              <a:gd name="T66" fmla="*/ 71438 w 512"/>
              <a:gd name="T67" fmla="*/ 692150 h 437"/>
              <a:gd name="T68" fmla="*/ 0 w 512"/>
              <a:gd name="T69" fmla="*/ 692150 h 437"/>
              <a:gd name="T70" fmla="*/ 0 w 512"/>
              <a:gd name="T71" fmla="*/ 646113 h 437"/>
              <a:gd name="T72" fmla="*/ 0 w 512"/>
              <a:gd name="T73" fmla="*/ 587375 h 437"/>
              <a:gd name="T74" fmla="*/ 0 w 512"/>
              <a:gd name="T75" fmla="*/ 539750 h 437"/>
              <a:gd name="T76" fmla="*/ 0 w 512"/>
              <a:gd name="T77" fmla="*/ 469900 h 437"/>
              <a:gd name="T78" fmla="*/ 0 w 512"/>
              <a:gd name="T79" fmla="*/ 422275 h 437"/>
              <a:gd name="T80" fmla="*/ 12700 w 512"/>
              <a:gd name="T81" fmla="*/ 363538 h 437"/>
              <a:gd name="T82" fmla="*/ 12700 w 512"/>
              <a:gd name="T83" fmla="*/ 317500 h 437"/>
              <a:gd name="T84" fmla="*/ 12700 w 512"/>
              <a:gd name="T85" fmla="*/ 258763 h 437"/>
              <a:gd name="T86" fmla="*/ 0 w 512"/>
              <a:gd name="T87" fmla="*/ 211138 h 437"/>
              <a:gd name="T88" fmla="*/ 0 w 512"/>
              <a:gd name="T89" fmla="*/ 163513 h 437"/>
              <a:gd name="T90" fmla="*/ 0 w 512"/>
              <a:gd name="T91" fmla="*/ 117475 h 437"/>
              <a:gd name="T92" fmla="*/ 0 w 512"/>
              <a:gd name="T93" fmla="*/ 46038 h 437"/>
              <a:gd name="T94" fmla="*/ 23813 w 512"/>
              <a:gd name="T95" fmla="*/ 0 h 437"/>
              <a:gd name="T96" fmla="*/ 71438 w 512"/>
              <a:gd name="T97" fmla="*/ 0 h 437"/>
              <a:gd name="T98" fmla="*/ 130175 w 512"/>
              <a:gd name="T99" fmla="*/ 0 h 437"/>
              <a:gd name="T100" fmla="*/ 188913 w 512"/>
              <a:gd name="T101" fmla="*/ 0 h 437"/>
              <a:gd name="T102" fmla="*/ 247650 w 512"/>
              <a:gd name="T103" fmla="*/ 0 h 43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2" h="437">
                <a:moveTo>
                  <a:pt x="178" y="0"/>
                </a:moveTo>
                <a:lnTo>
                  <a:pt x="193" y="0"/>
                </a:lnTo>
                <a:lnTo>
                  <a:pt x="207" y="0"/>
                </a:lnTo>
                <a:lnTo>
                  <a:pt x="222" y="0"/>
                </a:lnTo>
                <a:lnTo>
                  <a:pt x="230" y="0"/>
                </a:lnTo>
                <a:lnTo>
                  <a:pt x="237" y="0"/>
                </a:lnTo>
                <a:lnTo>
                  <a:pt x="244" y="7"/>
                </a:lnTo>
                <a:lnTo>
                  <a:pt x="252" y="7"/>
                </a:lnTo>
                <a:lnTo>
                  <a:pt x="259" y="7"/>
                </a:lnTo>
                <a:lnTo>
                  <a:pt x="267" y="7"/>
                </a:lnTo>
                <a:lnTo>
                  <a:pt x="274" y="7"/>
                </a:lnTo>
                <a:lnTo>
                  <a:pt x="281" y="7"/>
                </a:lnTo>
                <a:lnTo>
                  <a:pt x="296" y="7"/>
                </a:lnTo>
                <a:lnTo>
                  <a:pt x="304" y="7"/>
                </a:lnTo>
                <a:lnTo>
                  <a:pt x="311" y="7"/>
                </a:lnTo>
                <a:lnTo>
                  <a:pt x="318" y="7"/>
                </a:lnTo>
                <a:lnTo>
                  <a:pt x="326" y="7"/>
                </a:lnTo>
                <a:lnTo>
                  <a:pt x="333" y="7"/>
                </a:lnTo>
                <a:lnTo>
                  <a:pt x="341" y="7"/>
                </a:lnTo>
                <a:lnTo>
                  <a:pt x="348" y="7"/>
                </a:lnTo>
                <a:lnTo>
                  <a:pt x="363" y="7"/>
                </a:lnTo>
                <a:lnTo>
                  <a:pt x="370" y="7"/>
                </a:lnTo>
                <a:lnTo>
                  <a:pt x="370" y="14"/>
                </a:lnTo>
                <a:lnTo>
                  <a:pt x="370" y="22"/>
                </a:lnTo>
                <a:lnTo>
                  <a:pt x="370" y="29"/>
                </a:lnTo>
                <a:lnTo>
                  <a:pt x="370" y="37"/>
                </a:lnTo>
                <a:lnTo>
                  <a:pt x="370" y="44"/>
                </a:lnTo>
                <a:lnTo>
                  <a:pt x="370" y="51"/>
                </a:lnTo>
                <a:lnTo>
                  <a:pt x="370" y="66"/>
                </a:lnTo>
                <a:lnTo>
                  <a:pt x="370" y="74"/>
                </a:lnTo>
                <a:lnTo>
                  <a:pt x="363" y="81"/>
                </a:lnTo>
                <a:lnTo>
                  <a:pt x="363" y="88"/>
                </a:lnTo>
                <a:lnTo>
                  <a:pt x="363" y="96"/>
                </a:lnTo>
                <a:lnTo>
                  <a:pt x="363" y="103"/>
                </a:lnTo>
                <a:lnTo>
                  <a:pt x="363" y="111"/>
                </a:lnTo>
                <a:lnTo>
                  <a:pt x="363" y="126"/>
                </a:lnTo>
                <a:lnTo>
                  <a:pt x="363" y="133"/>
                </a:lnTo>
                <a:lnTo>
                  <a:pt x="363" y="140"/>
                </a:lnTo>
                <a:lnTo>
                  <a:pt x="363" y="148"/>
                </a:lnTo>
                <a:lnTo>
                  <a:pt x="363" y="155"/>
                </a:lnTo>
                <a:lnTo>
                  <a:pt x="370" y="155"/>
                </a:lnTo>
                <a:lnTo>
                  <a:pt x="378" y="155"/>
                </a:lnTo>
                <a:lnTo>
                  <a:pt x="385" y="155"/>
                </a:lnTo>
                <a:lnTo>
                  <a:pt x="392" y="155"/>
                </a:lnTo>
                <a:lnTo>
                  <a:pt x="400" y="155"/>
                </a:lnTo>
                <a:lnTo>
                  <a:pt x="407" y="155"/>
                </a:lnTo>
                <a:lnTo>
                  <a:pt x="415" y="155"/>
                </a:lnTo>
                <a:lnTo>
                  <a:pt x="429" y="155"/>
                </a:lnTo>
                <a:lnTo>
                  <a:pt x="437" y="155"/>
                </a:lnTo>
                <a:lnTo>
                  <a:pt x="452" y="155"/>
                </a:lnTo>
                <a:lnTo>
                  <a:pt x="459" y="155"/>
                </a:lnTo>
                <a:lnTo>
                  <a:pt x="466" y="155"/>
                </a:lnTo>
                <a:lnTo>
                  <a:pt x="474" y="155"/>
                </a:lnTo>
                <a:lnTo>
                  <a:pt x="481" y="155"/>
                </a:lnTo>
                <a:lnTo>
                  <a:pt x="489" y="155"/>
                </a:lnTo>
                <a:lnTo>
                  <a:pt x="496" y="155"/>
                </a:lnTo>
                <a:lnTo>
                  <a:pt x="503" y="155"/>
                </a:lnTo>
                <a:lnTo>
                  <a:pt x="511" y="155"/>
                </a:lnTo>
                <a:lnTo>
                  <a:pt x="511" y="163"/>
                </a:lnTo>
                <a:lnTo>
                  <a:pt x="511" y="177"/>
                </a:lnTo>
                <a:lnTo>
                  <a:pt x="511" y="185"/>
                </a:lnTo>
                <a:lnTo>
                  <a:pt x="511" y="200"/>
                </a:lnTo>
                <a:lnTo>
                  <a:pt x="511" y="214"/>
                </a:lnTo>
                <a:lnTo>
                  <a:pt x="511" y="222"/>
                </a:lnTo>
                <a:lnTo>
                  <a:pt x="511" y="229"/>
                </a:lnTo>
                <a:lnTo>
                  <a:pt x="511" y="237"/>
                </a:lnTo>
                <a:lnTo>
                  <a:pt x="511" y="244"/>
                </a:lnTo>
                <a:lnTo>
                  <a:pt x="511" y="251"/>
                </a:lnTo>
                <a:lnTo>
                  <a:pt x="511" y="259"/>
                </a:lnTo>
                <a:lnTo>
                  <a:pt x="511" y="266"/>
                </a:lnTo>
                <a:lnTo>
                  <a:pt x="511" y="281"/>
                </a:lnTo>
                <a:lnTo>
                  <a:pt x="511" y="288"/>
                </a:lnTo>
                <a:lnTo>
                  <a:pt x="511" y="296"/>
                </a:lnTo>
                <a:lnTo>
                  <a:pt x="511" y="303"/>
                </a:lnTo>
                <a:lnTo>
                  <a:pt x="511" y="311"/>
                </a:lnTo>
                <a:lnTo>
                  <a:pt x="511" y="318"/>
                </a:lnTo>
                <a:lnTo>
                  <a:pt x="511" y="325"/>
                </a:lnTo>
                <a:lnTo>
                  <a:pt x="511" y="333"/>
                </a:lnTo>
                <a:lnTo>
                  <a:pt x="511" y="348"/>
                </a:lnTo>
                <a:lnTo>
                  <a:pt x="511" y="355"/>
                </a:lnTo>
                <a:lnTo>
                  <a:pt x="511" y="370"/>
                </a:lnTo>
                <a:lnTo>
                  <a:pt x="511" y="377"/>
                </a:lnTo>
                <a:lnTo>
                  <a:pt x="511" y="399"/>
                </a:lnTo>
                <a:lnTo>
                  <a:pt x="511" y="407"/>
                </a:lnTo>
                <a:lnTo>
                  <a:pt x="511" y="414"/>
                </a:lnTo>
                <a:lnTo>
                  <a:pt x="503" y="422"/>
                </a:lnTo>
                <a:lnTo>
                  <a:pt x="503" y="429"/>
                </a:lnTo>
                <a:lnTo>
                  <a:pt x="503" y="436"/>
                </a:lnTo>
                <a:lnTo>
                  <a:pt x="496" y="436"/>
                </a:lnTo>
                <a:lnTo>
                  <a:pt x="489" y="436"/>
                </a:lnTo>
                <a:lnTo>
                  <a:pt x="481" y="436"/>
                </a:lnTo>
                <a:lnTo>
                  <a:pt x="474" y="436"/>
                </a:lnTo>
                <a:lnTo>
                  <a:pt x="466" y="436"/>
                </a:lnTo>
                <a:lnTo>
                  <a:pt x="452" y="436"/>
                </a:lnTo>
                <a:lnTo>
                  <a:pt x="437" y="436"/>
                </a:lnTo>
                <a:lnTo>
                  <a:pt x="429" y="436"/>
                </a:lnTo>
                <a:lnTo>
                  <a:pt x="422" y="436"/>
                </a:lnTo>
                <a:lnTo>
                  <a:pt x="415" y="436"/>
                </a:lnTo>
                <a:lnTo>
                  <a:pt x="407" y="436"/>
                </a:lnTo>
                <a:lnTo>
                  <a:pt x="400" y="436"/>
                </a:lnTo>
                <a:lnTo>
                  <a:pt x="392" y="436"/>
                </a:lnTo>
                <a:lnTo>
                  <a:pt x="385" y="436"/>
                </a:lnTo>
                <a:lnTo>
                  <a:pt x="370" y="436"/>
                </a:lnTo>
                <a:lnTo>
                  <a:pt x="363" y="436"/>
                </a:lnTo>
                <a:lnTo>
                  <a:pt x="348" y="436"/>
                </a:lnTo>
                <a:lnTo>
                  <a:pt x="341" y="436"/>
                </a:lnTo>
                <a:lnTo>
                  <a:pt x="333" y="436"/>
                </a:lnTo>
                <a:lnTo>
                  <a:pt x="326" y="436"/>
                </a:lnTo>
                <a:lnTo>
                  <a:pt x="318" y="436"/>
                </a:lnTo>
                <a:lnTo>
                  <a:pt x="311" y="436"/>
                </a:lnTo>
                <a:lnTo>
                  <a:pt x="304" y="436"/>
                </a:lnTo>
                <a:lnTo>
                  <a:pt x="296" y="436"/>
                </a:lnTo>
                <a:lnTo>
                  <a:pt x="289" y="436"/>
                </a:lnTo>
                <a:lnTo>
                  <a:pt x="281" y="436"/>
                </a:lnTo>
                <a:lnTo>
                  <a:pt x="252" y="436"/>
                </a:lnTo>
                <a:lnTo>
                  <a:pt x="244" y="436"/>
                </a:lnTo>
                <a:lnTo>
                  <a:pt x="237" y="436"/>
                </a:lnTo>
                <a:lnTo>
                  <a:pt x="222" y="436"/>
                </a:lnTo>
                <a:lnTo>
                  <a:pt x="215" y="436"/>
                </a:lnTo>
                <a:lnTo>
                  <a:pt x="207" y="436"/>
                </a:lnTo>
                <a:lnTo>
                  <a:pt x="200" y="436"/>
                </a:lnTo>
                <a:lnTo>
                  <a:pt x="193" y="436"/>
                </a:lnTo>
                <a:lnTo>
                  <a:pt x="185" y="436"/>
                </a:lnTo>
                <a:lnTo>
                  <a:pt x="170" y="436"/>
                </a:lnTo>
                <a:lnTo>
                  <a:pt x="163" y="436"/>
                </a:lnTo>
                <a:lnTo>
                  <a:pt x="156" y="436"/>
                </a:lnTo>
                <a:lnTo>
                  <a:pt x="141" y="436"/>
                </a:lnTo>
                <a:lnTo>
                  <a:pt x="133" y="436"/>
                </a:lnTo>
                <a:lnTo>
                  <a:pt x="126" y="436"/>
                </a:lnTo>
                <a:lnTo>
                  <a:pt x="111" y="436"/>
                </a:lnTo>
                <a:lnTo>
                  <a:pt x="97" y="436"/>
                </a:lnTo>
                <a:lnTo>
                  <a:pt x="89" y="436"/>
                </a:lnTo>
                <a:lnTo>
                  <a:pt x="82" y="436"/>
                </a:lnTo>
                <a:lnTo>
                  <a:pt x="74" y="436"/>
                </a:lnTo>
                <a:lnTo>
                  <a:pt x="52" y="436"/>
                </a:lnTo>
                <a:lnTo>
                  <a:pt x="45" y="436"/>
                </a:lnTo>
                <a:lnTo>
                  <a:pt x="23" y="436"/>
                </a:lnTo>
                <a:lnTo>
                  <a:pt x="15" y="436"/>
                </a:lnTo>
                <a:lnTo>
                  <a:pt x="8" y="436"/>
                </a:lnTo>
                <a:lnTo>
                  <a:pt x="0" y="436"/>
                </a:lnTo>
                <a:lnTo>
                  <a:pt x="0" y="429"/>
                </a:lnTo>
                <a:lnTo>
                  <a:pt x="0" y="422"/>
                </a:lnTo>
                <a:lnTo>
                  <a:pt x="0" y="414"/>
                </a:lnTo>
                <a:lnTo>
                  <a:pt x="0" y="407"/>
                </a:lnTo>
                <a:lnTo>
                  <a:pt x="0" y="399"/>
                </a:lnTo>
                <a:lnTo>
                  <a:pt x="0" y="392"/>
                </a:lnTo>
                <a:lnTo>
                  <a:pt x="0" y="385"/>
                </a:lnTo>
                <a:lnTo>
                  <a:pt x="0" y="370"/>
                </a:lnTo>
                <a:lnTo>
                  <a:pt x="0" y="362"/>
                </a:lnTo>
                <a:lnTo>
                  <a:pt x="0" y="355"/>
                </a:lnTo>
                <a:lnTo>
                  <a:pt x="0" y="348"/>
                </a:lnTo>
                <a:lnTo>
                  <a:pt x="0" y="340"/>
                </a:lnTo>
                <a:lnTo>
                  <a:pt x="0" y="325"/>
                </a:lnTo>
                <a:lnTo>
                  <a:pt x="0" y="311"/>
                </a:lnTo>
                <a:lnTo>
                  <a:pt x="0" y="303"/>
                </a:lnTo>
                <a:lnTo>
                  <a:pt x="0" y="296"/>
                </a:lnTo>
                <a:lnTo>
                  <a:pt x="0" y="288"/>
                </a:lnTo>
                <a:lnTo>
                  <a:pt x="0" y="281"/>
                </a:lnTo>
                <a:lnTo>
                  <a:pt x="0" y="274"/>
                </a:lnTo>
                <a:lnTo>
                  <a:pt x="0" y="266"/>
                </a:lnTo>
                <a:lnTo>
                  <a:pt x="0" y="259"/>
                </a:lnTo>
                <a:lnTo>
                  <a:pt x="0" y="251"/>
                </a:lnTo>
                <a:lnTo>
                  <a:pt x="8" y="237"/>
                </a:lnTo>
                <a:lnTo>
                  <a:pt x="8" y="229"/>
                </a:lnTo>
                <a:lnTo>
                  <a:pt x="8" y="222"/>
                </a:lnTo>
                <a:lnTo>
                  <a:pt x="8" y="214"/>
                </a:lnTo>
                <a:lnTo>
                  <a:pt x="8" y="207"/>
                </a:lnTo>
                <a:lnTo>
                  <a:pt x="8" y="200"/>
                </a:lnTo>
                <a:lnTo>
                  <a:pt x="8" y="192"/>
                </a:lnTo>
                <a:lnTo>
                  <a:pt x="8" y="177"/>
                </a:lnTo>
                <a:lnTo>
                  <a:pt x="8" y="170"/>
                </a:lnTo>
                <a:lnTo>
                  <a:pt x="8" y="163"/>
                </a:lnTo>
                <a:lnTo>
                  <a:pt x="8" y="155"/>
                </a:lnTo>
                <a:lnTo>
                  <a:pt x="8" y="148"/>
                </a:lnTo>
                <a:lnTo>
                  <a:pt x="0" y="148"/>
                </a:lnTo>
                <a:lnTo>
                  <a:pt x="0" y="133"/>
                </a:lnTo>
                <a:lnTo>
                  <a:pt x="0" y="126"/>
                </a:lnTo>
                <a:lnTo>
                  <a:pt x="0" y="118"/>
                </a:lnTo>
                <a:lnTo>
                  <a:pt x="0" y="111"/>
                </a:lnTo>
                <a:lnTo>
                  <a:pt x="0" y="103"/>
                </a:lnTo>
                <a:lnTo>
                  <a:pt x="0" y="96"/>
                </a:lnTo>
                <a:lnTo>
                  <a:pt x="0" y="88"/>
                </a:lnTo>
                <a:lnTo>
                  <a:pt x="0" y="81"/>
                </a:lnTo>
                <a:lnTo>
                  <a:pt x="0" y="74"/>
                </a:lnTo>
                <a:lnTo>
                  <a:pt x="0" y="59"/>
                </a:lnTo>
                <a:lnTo>
                  <a:pt x="0" y="51"/>
                </a:lnTo>
                <a:lnTo>
                  <a:pt x="0" y="37"/>
                </a:lnTo>
                <a:lnTo>
                  <a:pt x="0" y="29"/>
                </a:lnTo>
                <a:lnTo>
                  <a:pt x="0" y="22"/>
                </a:lnTo>
                <a:lnTo>
                  <a:pt x="0" y="0"/>
                </a:lnTo>
                <a:lnTo>
                  <a:pt x="8" y="0"/>
                </a:lnTo>
                <a:lnTo>
                  <a:pt x="15" y="0"/>
                </a:lnTo>
                <a:lnTo>
                  <a:pt x="23" y="0"/>
                </a:lnTo>
                <a:lnTo>
                  <a:pt x="30" y="0"/>
                </a:lnTo>
                <a:lnTo>
                  <a:pt x="37" y="0"/>
                </a:lnTo>
                <a:lnTo>
                  <a:pt x="45" y="0"/>
                </a:lnTo>
                <a:lnTo>
                  <a:pt x="52" y="0"/>
                </a:lnTo>
                <a:lnTo>
                  <a:pt x="67" y="0"/>
                </a:lnTo>
                <a:lnTo>
                  <a:pt x="74" y="0"/>
                </a:lnTo>
                <a:lnTo>
                  <a:pt x="82" y="0"/>
                </a:lnTo>
                <a:lnTo>
                  <a:pt x="89" y="0"/>
                </a:lnTo>
                <a:lnTo>
                  <a:pt x="104" y="0"/>
                </a:lnTo>
                <a:lnTo>
                  <a:pt x="111" y="0"/>
                </a:lnTo>
                <a:lnTo>
                  <a:pt x="119" y="0"/>
                </a:lnTo>
                <a:lnTo>
                  <a:pt x="126" y="0"/>
                </a:lnTo>
                <a:lnTo>
                  <a:pt x="133" y="0"/>
                </a:lnTo>
                <a:lnTo>
                  <a:pt x="148" y="0"/>
                </a:lnTo>
                <a:lnTo>
                  <a:pt x="156" y="0"/>
                </a:lnTo>
                <a:lnTo>
                  <a:pt x="163" y="0"/>
                </a:lnTo>
                <a:lnTo>
                  <a:pt x="170" y="0"/>
                </a:lnTo>
                <a:lnTo>
                  <a:pt x="178" y="0"/>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78" name="Freeform 30" descr="Dark upward diagonal"/>
          <p:cNvSpPr>
            <a:spLocks/>
          </p:cNvSpPr>
          <p:nvPr/>
        </p:nvSpPr>
        <p:spPr bwMode="auto">
          <a:xfrm>
            <a:off x="1800228" y="2227958"/>
            <a:ext cx="811213" cy="391121"/>
          </a:xfrm>
          <a:custGeom>
            <a:avLst/>
            <a:gdLst>
              <a:gd name="T0" fmla="*/ 798513 w 511"/>
              <a:gd name="T1" fmla="*/ 34925 h 438"/>
              <a:gd name="T2" fmla="*/ 798513 w 511"/>
              <a:gd name="T3" fmla="*/ 82550 h 438"/>
              <a:gd name="T4" fmla="*/ 798513 w 511"/>
              <a:gd name="T5" fmla="*/ 141288 h 438"/>
              <a:gd name="T6" fmla="*/ 798513 w 511"/>
              <a:gd name="T7" fmla="*/ 200025 h 438"/>
              <a:gd name="T8" fmla="*/ 809625 w 511"/>
              <a:gd name="T9" fmla="*/ 246063 h 438"/>
              <a:gd name="T10" fmla="*/ 809625 w 511"/>
              <a:gd name="T11" fmla="*/ 304800 h 438"/>
              <a:gd name="T12" fmla="*/ 809625 w 511"/>
              <a:gd name="T13" fmla="*/ 363538 h 438"/>
              <a:gd name="T14" fmla="*/ 809625 w 511"/>
              <a:gd name="T15" fmla="*/ 411163 h 438"/>
              <a:gd name="T16" fmla="*/ 809625 w 511"/>
              <a:gd name="T17" fmla="*/ 469900 h 438"/>
              <a:gd name="T18" fmla="*/ 809625 w 511"/>
              <a:gd name="T19" fmla="*/ 517525 h 438"/>
              <a:gd name="T20" fmla="*/ 798513 w 511"/>
              <a:gd name="T21" fmla="*/ 563563 h 438"/>
              <a:gd name="T22" fmla="*/ 798513 w 511"/>
              <a:gd name="T23" fmla="*/ 611188 h 438"/>
              <a:gd name="T24" fmla="*/ 798513 w 511"/>
              <a:gd name="T25" fmla="*/ 681038 h 438"/>
              <a:gd name="T26" fmla="*/ 739775 w 511"/>
              <a:gd name="T27" fmla="*/ 693738 h 438"/>
              <a:gd name="T28" fmla="*/ 681038 w 511"/>
              <a:gd name="T29" fmla="*/ 693738 h 438"/>
              <a:gd name="T30" fmla="*/ 692150 w 511"/>
              <a:gd name="T31" fmla="*/ 622300 h 438"/>
              <a:gd name="T32" fmla="*/ 681038 w 511"/>
              <a:gd name="T33" fmla="*/ 587375 h 438"/>
              <a:gd name="T34" fmla="*/ 633413 w 511"/>
              <a:gd name="T35" fmla="*/ 576263 h 438"/>
              <a:gd name="T36" fmla="*/ 587375 w 511"/>
              <a:gd name="T37" fmla="*/ 576263 h 438"/>
              <a:gd name="T38" fmla="*/ 539750 w 511"/>
              <a:gd name="T39" fmla="*/ 576263 h 438"/>
              <a:gd name="T40" fmla="*/ 469900 w 511"/>
              <a:gd name="T41" fmla="*/ 576263 h 438"/>
              <a:gd name="T42" fmla="*/ 411163 w 511"/>
              <a:gd name="T43" fmla="*/ 576263 h 438"/>
              <a:gd name="T44" fmla="*/ 363538 w 511"/>
              <a:gd name="T45" fmla="*/ 563563 h 438"/>
              <a:gd name="T46" fmla="*/ 339725 w 511"/>
              <a:gd name="T47" fmla="*/ 598488 h 438"/>
              <a:gd name="T48" fmla="*/ 339725 w 511"/>
              <a:gd name="T49" fmla="*/ 646113 h 438"/>
              <a:gd name="T50" fmla="*/ 328613 w 511"/>
              <a:gd name="T51" fmla="*/ 681038 h 438"/>
              <a:gd name="T52" fmla="*/ 280988 w 511"/>
              <a:gd name="T53" fmla="*/ 681038 h 438"/>
              <a:gd name="T54" fmla="*/ 211138 w 511"/>
              <a:gd name="T55" fmla="*/ 681038 h 438"/>
              <a:gd name="T56" fmla="*/ 163513 w 511"/>
              <a:gd name="T57" fmla="*/ 681038 h 438"/>
              <a:gd name="T58" fmla="*/ 128588 w 511"/>
              <a:gd name="T59" fmla="*/ 669925 h 438"/>
              <a:gd name="T60" fmla="*/ 82550 w 511"/>
              <a:gd name="T61" fmla="*/ 669925 h 438"/>
              <a:gd name="T62" fmla="*/ 34925 w 511"/>
              <a:gd name="T63" fmla="*/ 669925 h 438"/>
              <a:gd name="T64" fmla="*/ 11113 w 511"/>
              <a:gd name="T65" fmla="*/ 657225 h 438"/>
              <a:gd name="T66" fmla="*/ 11113 w 511"/>
              <a:gd name="T67" fmla="*/ 611188 h 438"/>
              <a:gd name="T68" fmla="*/ 23813 w 511"/>
              <a:gd name="T69" fmla="*/ 576263 h 438"/>
              <a:gd name="T70" fmla="*/ 46038 w 511"/>
              <a:gd name="T71" fmla="*/ 552450 h 438"/>
              <a:gd name="T72" fmla="*/ 69850 w 511"/>
              <a:gd name="T73" fmla="*/ 552450 h 438"/>
              <a:gd name="T74" fmla="*/ 93663 w 511"/>
              <a:gd name="T75" fmla="*/ 528638 h 438"/>
              <a:gd name="T76" fmla="*/ 104775 w 511"/>
              <a:gd name="T77" fmla="*/ 493713 h 438"/>
              <a:gd name="T78" fmla="*/ 128588 w 511"/>
              <a:gd name="T79" fmla="*/ 458788 h 438"/>
              <a:gd name="T80" fmla="*/ 141288 w 511"/>
              <a:gd name="T81" fmla="*/ 411163 h 438"/>
              <a:gd name="T82" fmla="*/ 152400 w 511"/>
              <a:gd name="T83" fmla="*/ 376238 h 438"/>
              <a:gd name="T84" fmla="*/ 176213 w 511"/>
              <a:gd name="T85" fmla="*/ 352425 h 438"/>
              <a:gd name="T86" fmla="*/ 200025 w 511"/>
              <a:gd name="T87" fmla="*/ 328613 h 438"/>
              <a:gd name="T88" fmla="*/ 222250 w 511"/>
              <a:gd name="T89" fmla="*/ 304800 h 438"/>
              <a:gd name="T90" fmla="*/ 258763 w 511"/>
              <a:gd name="T91" fmla="*/ 293688 h 438"/>
              <a:gd name="T92" fmla="*/ 304800 w 511"/>
              <a:gd name="T93" fmla="*/ 282575 h 438"/>
              <a:gd name="T94" fmla="*/ 328613 w 511"/>
              <a:gd name="T95" fmla="*/ 258763 h 438"/>
              <a:gd name="T96" fmla="*/ 352425 w 511"/>
              <a:gd name="T97" fmla="*/ 234950 h 438"/>
              <a:gd name="T98" fmla="*/ 387350 w 511"/>
              <a:gd name="T99" fmla="*/ 246063 h 438"/>
              <a:gd name="T100" fmla="*/ 411163 w 511"/>
              <a:gd name="T101" fmla="*/ 223838 h 438"/>
              <a:gd name="T102" fmla="*/ 434975 w 511"/>
              <a:gd name="T103" fmla="*/ 200025 h 438"/>
              <a:gd name="T104" fmla="*/ 469900 w 511"/>
              <a:gd name="T105" fmla="*/ 176213 h 438"/>
              <a:gd name="T106" fmla="*/ 504825 w 511"/>
              <a:gd name="T107" fmla="*/ 187325 h 438"/>
              <a:gd name="T108" fmla="*/ 515938 w 511"/>
              <a:gd name="T109" fmla="*/ 176213 h 438"/>
              <a:gd name="T110" fmla="*/ 528638 w 511"/>
              <a:gd name="T111" fmla="*/ 141288 h 438"/>
              <a:gd name="T112" fmla="*/ 552450 w 511"/>
              <a:gd name="T113" fmla="*/ 117475 h 438"/>
              <a:gd name="T114" fmla="*/ 574675 w 511"/>
              <a:gd name="T115" fmla="*/ 93663 h 438"/>
              <a:gd name="T116" fmla="*/ 574675 w 511"/>
              <a:gd name="T117" fmla="*/ 46038 h 438"/>
              <a:gd name="T118" fmla="*/ 611188 w 511"/>
              <a:gd name="T119" fmla="*/ 11113 h 438"/>
              <a:gd name="T120" fmla="*/ 657225 w 511"/>
              <a:gd name="T121" fmla="*/ 11113 h 438"/>
              <a:gd name="T122" fmla="*/ 704850 w 511"/>
              <a:gd name="T123" fmla="*/ 11113 h 438"/>
              <a:gd name="T124" fmla="*/ 750888 w 511"/>
              <a:gd name="T125" fmla="*/ 11113 h 43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11" h="438">
                <a:moveTo>
                  <a:pt x="488" y="7"/>
                </a:moveTo>
                <a:lnTo>
                  <a:pt x="495" y="7"/>
                </a:lnTo>
                <a:lnTo>
                  <a:pt x="503" y="7"/>
                </a:lnTo>
                <a:lnTo>
                  <a:pt x="503" y="22"/>
                </a:lnTo>
                <a:lnTo>
                  <a:pt x="503" y="29"/>
                </a:lnTo>
                <a:lnTo>
                  <a:pt x="503" y="37"/>
                </a:lnTo>
                <a:lnTo>
                  <a:pt x="503" y="44"/>
                </a:lnTo>
                <a:lnTo>
                  <a:pt x="503" y="52"/>
                </a:lnTo>
                <a:lnTo>
                  <a:pt x="503" y="59"/>
                </a:lnTo>
                <a:lnTo>
                  <a:pt x="503" y="74"/>
                </a:lnTo>
                <a:lnTo>
                  <a:pt x="503" y="81"/>
                </a:lnTo>
                <a:lnTo>
                  <a:pt x="503" y="89"/>
                </a:lnTo>
                <a:lnTo>
                  <a:pt x="503" y="96"/>
                </a:lnTo>
                <a:lnTo>
                  <a:pt x="503" y="103"/>
                </a:lnTo>
                <a:lnTo>
                  <a:pt x="503" y="111"/>
                </a:lnTo>
                <a:lnTo>
                  <a:pt x="503" y="126"/>
                </a:lnTo>
                <a:lnTo>
                  <a:pt x="503" y="133"/>
                </a:lnTo>
                <a:lnTo>
                  <a:pt x="503" y="141"/>
                </a:lnTo>
                <a:lnTo>
                  <a:pt x="503" y="155"/>
                </a:lnTo>
                <a:lnTo>
                  <a:pt x="510" y="155"/>
                </a:lnTo>
                <a:lnTo>
                  <a:pt x="510" y="163"/>
                </a:lnTo>
                <a:lnTo>
                  <a:pt x="510" y="170"/>
                </a:lnTo>
                <a:lnTo>
                  <a:pt x="510" y="178"/>
                </a:lnTo>
                <a:lnTo>
                  <a:pt x="510" y="192"/>
                </a:lnTo>
                <a:lnTo>
                  <a:pt x="510" y="200"/>
                </a:lnTo>
                <a:lnTo>
                  <a:pt x="510" y="215"/>
                </a:lnTo>
                <a:lnTo>
                  <a:pt x="510" y="222"/>
                </a:lnTo>
                <a:lnTo>
                  <a:pt x="510" y="229"/>
                </a:lnTo>
                <a:lnTo>
                  <a:pt x="510" y="237"/>
                </a:lnTo>
                <a:lnTo>
                  <a:pt x="510" y="244"/>
                </a:lnTo>
                <a:lnTo>
                  <a:pt x="510" y="252"/>
                </a:lnTo>
                <a:lnTo>
                  <a:pt x="510" y="259"/>
                </a:lnTo>
                <a:lnTo>
                  <a:pt x="510" y="266"/>
                </a:lnTo>
                <a:lnTo>
                  <a:pt x="510" y="274"/>
                </a:lnTo>
                <a:lnTo>
                  <a:pt x="510" y="281"/>
                </a:lnTo>
                <a:lnTo>
                  <a:pt x="510" y="296"/>
                </a:lnTo>
                <a:lnTo>
                  <a:pt x="510" y="303"/>
                </a:lnTo>
                <a:lnTo>
                  <a:pt x="510" y="311"/>
                </a:lnTo>
                <a:lnTo>
                  <a:pt x="510" y="318"/>
                </a:lnTo>
                <a:lnTo>
                  <a:pt x="510" y="326"/>
                </a:lnTo>
                <a:lnTo>
                  <a:pt x="510" y="333"/>
                </a:lnTo>
                <a:lnTo>
                  <a:pt x="503" y="340"/>
                </a:lnTo>
                <a:lnTo>
                  <a:pt x="503" y="348"/>
                </a:lnTo>
                <a:lnTo>
                  <a:pt x="503" y="355"/>
                </a:lnTo>
                <a:lnTo>
                  <a:pt x="503" y="363"/>
                </a:lnTo>
                <a:lnTo>
                  <a:pt x="503" y="370"/>
                </a:lnTo>
                <a:lnTo>
                  <a:pt x="503" y="377"/>
                </a:lnTo>
                <a:lnTo>
                  <a:pt x="503" y="385"/>
                </a:lnTo>
                <a:lnTo>
                  <a:pt x="503" y="392"/>
                </a:lnTo>
                <a:lnTo>
                  <a:pt x="503" y="407"/>
                </a:lnTo>
                <a:lnTo>
                  <a:pt x="503" y="414"/>
                </a:lnTo>
                <a:lnTo>
                  <a:pt x="503" y="429"/>
                </a:lnTo>
                <a:lnTo>
                  <a:pt x="503" y="437"/>
                </a:lnTo>
                <a:lnTo>
                  <a:pt x="488" y="437"/>
                </a:lnTo>
                <a:lnTo>
                  <a:pt x="473" y="437"/>
                </a:lnTo>
                <a:lnTo>
                  <a:pt x="466" y="437"/>
                </a:lnTo>
                <a:lnTo>
                  <a:pt x="451" y="437"/>
                </a:lnTo>
                <a:lnTo>
                  <a:pt x="444" y="437"/>
                </a:lnTo>
                <a:lnTo>
                  <a:pt x="436" y="437"/>
                </a:lnTo>
                <a:lnTo>
                  <a:pt x="429" y="437"/>
                </a:lnTo>
                <a:lnTo>
                  <a:pt x="429" y="429"/>
                </a:lnTo>
                <a:lnTo>
                  <a:pt x="429" y="422"/>
                </a:lnTo>
                <a:lnTo>
                  <a:pt x="429" y="407"/>
                </a:lnTo>
                <a:lnTo>
                  <a:pt x="436" y="392"/>
                </a:lnTo>
                <a:lnTo>
                  <a:pt x="436" y="385"/>
                </a:lnTo>
                <a:lnTo>
                  <a:pt x="436" y="377"/>
                </a:lnTo>
                <a:lnTo>
                  <a:pt x="436" y="370"/>
                </a:lnTo>
                <a:lnTo>
                  <a:pt x="429" y="370"/>
                </a:lnTo>
                <a:lnTo>
                  <a:pt x="422" y="370"/>
                </a:lnTo>
                <a:lnTo>
                  <a:pt x="414" y="363"/>
                </a:lnTo>
                <a:lnTo>
                  <a:pt x="407" y="363"/>
                </a:lnTo>
                <a:lnTo>
                  <a:pt x="399" y="363"/>
                </a:lnTo>
                <a:lnTo>
                  <a:pt x="392" y="363"/>
                </a:lnTo>
                <a:lnTo>
                  <a:pt x="385" y="363"/>
                </a:lnTo>
                <a:lnTo>
                  <a:pt x="377" y="363"/>
                </a:lnTo>
                <a:lnTo>
                  <a:pt x="370" y="363"/>
                </a:lnTo>
                <a:lnTo>
                  <a:pt x="362" y="363"/>
                </a:lnTo>
                <a:lnTo>
                  <a:pt x="355" y="363"/>
                </a:lnTo>
                <a:lnTo>
                  <a:pt x="348" y="363"/>
                </a:lnTo>
                <a:lnTo>
                  <a:pt x="340" y="363"/>
                </a:lnTo>
                <a:lnTo>
                  <a:pt x="333" y="363"/>
                </a:lnTo>
                <a:lnTo>
                  <a:pt x="311" y="363"/>
                </a:lnTo>
                <a:lnTo>
                  <a:pt x="303" y="363"/>
                </a:lnTo>
                <a:lnTo>
                  <a:pt x="296" y="363"/>
                </a:lnTo>
                <a:lnTo>
                  <a:pt x="288" y="363"/>
                </a:lnTo>
                <a:lnTo>
                  <a:pt x="274" y="363"/>
                </a:lnTo>
                <a:lnTo>
                  <a:pt x="266" y="363"/>
                </a:lnTo>
                <a:lnTo>
                  <a:pt x="259" y="363"/>
                </a:lnTo>
                <a:lnTo>
                  <a:pt x="251" y="363"/>
                </a:lnTo>
                <a:lnTo>
                  <a:pt x="237" y="363"/>
                </a:lnTo>
                <a:lnTo>
                  <a:pt x="237" y="355"/>
                </a:lnTo>
                <a:lnTo>
                  <a:pt x="229" y="355"/>
                </a:lnTo>
                <a:lnTo>
                  <a:pt x="222" y="355"/>
                </a:lnTo>
                <a:lnTo>
                  <a:pt x="214" y="355"/>
                </a:lnTo>
                <a:lnTo>
                  <a:pt x="214" y="370"/>
                </a:lnTo>
                <a:lnTo>
                  <a:pt x="214" y="377"/>
                </a:lnTo>
                <a:lnTo>
                  <a:pt x="214" y="385"/>
                </a:lnTo>
                <a:lnTo>
                  <a:pt x="214" y="392"/>
                </a:lnTo>
                <a:lnTo>
                  <a:pt x="214" y="400"/>
                </a:lnTo>
                <a:lnTo>
                  <a:pt x="214" y="407"/>
                </a:lnTo>
                <a:lnTo>
                  <a:pt x="214" y="414"/>
                </a:lnTo>
                <a:lnTo>
                  <a:pt x="214" y="422"/>
                </a:lnTo>
                <a:lnTo>
                  <a:pt x="214" y="429"/>
                </a:lnTo>
                <a:lnTo>
                  <a:pt x="207" y="429"/>
                </a:lnTo>
                <a:lnTo>
                  <a:pt x="200" y="429"/>
                </a:lnTo>
                <a:lnTo>
                  <a:pt x="192" y="429"/>
                </a:lnTo>
                <a:lnTo>
                  <a:pt x="185" y="429"/>
                </a:lnTo>
                <a:lnTo>
                  <a:pt x="177" y="429"/>
                </a:lnTo>
                <a:lnTo>
                  <a:pt x="163" y="429"/>
                </a:lnTo>
                <a:lnTo>
                  <a:pt x="155" y="429"/>
                </a:lnTo>
                <a:lnTo>
                  <a:pt x="140" y="429"/>
                </a:lnTo>
                <a:lnTo>
                  <a:pt x="133" y="429"/>
                </a:lnTo>
                <a:lnTo>
                  <a:pt x="126" y="429"/>
                </a:lnTo>
                <a:lnTo>
                  <a:pt x="118" y="429"/>
                </a:lnTo>
                <a:lnTo>
                  <a:pt x="111" y="429"/>
                </a:lnTo>
                <a:lnTo>
                  <a:pt x="103" y="429"/>
                </a:lnTo>
                <a:lnTo>
                  <a:pt x="96" y="429"/>
                </a:lnTo>
                <a:lnTo>
                  <a:pt x="96" y="422"/>
                </a:lnTo>
                <a:lnTo>
                  <a:pt x="89" y="422"/>
                </a:lnTo>
                <a:lnTo>
                  <a:pt x="81" y="422"/>
                </a:lnTo>
                <a:lnTo>
                  <a:pt x="74" y="422"/>
                </a:lnTo>
                <a:lnTo>
                  <a:pt x="66" y="422"/>
                </a:lnTo>
                <a:lnTo>
                  <a:pt x="59" y="422"/>
                </a:lnTo>
                <a:lnTo>
                  <a:pt x="52" y="422"/>
                </a:lnTo>
                <a:lnTo>
                  <a:pt x="44" y="422"/>
                </a:lnTo>
                <a:lnTo>
                  <a:pt x="37" y="422"/>
                </a:lnTo>
                <a:lnTo>
                  <a:pt x="29" y="422"/>
                </a:lnTo>
                <a:lnTo>
                  <a:pt x="22" y="422"/>
                </a:lnTo>
                <a:lnTo>
                  <a:pt x="15" y="422"/>
                </a:lnTo>
                <a:lnTo>
                  <a:pt x="7" y="422"/>
                </a:lnTo>
                <a:lnTo>
                  <a:pt x="0" y="422"/>
                </a:lnTo>
                <a:lnTo>
                  <a:pt x="7" y="414"/>
                </a:lnTo>
                <a:lnTo>
                  <a:pt x="7" y="407"/>
                </a:lnTo>
                <a:lnTo>
                  <a:pt x="7" y="400"/>
                </a:lnTo>
                <a:lnTo>
                  <a:pt x="7" y="392"/>
                </a:lnTo>
                <a:lnTo>
                  <a:pt x="7" y="385"/>
                </a:lnTo>
                <a:lnTo>
                  <a:pt x="15" y="385"/>
                </a:lnTo>
                <a:lnTo>
                  <a:pt x="15" y="377"/>
                </a:lnTo>
                <a:lnTo>
                  <a:pt x="15" y="370"/>
                </a:lnTo>
                <a:lnTo>
                  <a:pt x="15" y="363"/>
                </a:lnTo>
                <a:lnTo>
                  <a:pt x="15" y="355"/>
                </a:lnTo>
                <a:lnTo>
                  <a:pt x="22" y="355"/>
                </a:lnTo>
                <a:lnTo>
                  <a:pt x="29" y="355"/>
                </a:lnTo>
                <a:lnTo>
                  <a:pt x="29" y="348"/>
                </a:lnTo>
                <a:lnTo>
                  <a:pt x="29" y="355"/>
                </a:lnTo>
                <a:lnTo>
                  <a:pt x="29" y="348"/>
                </a:lnTo>
                <a:lnTo>
                  <a:pt x="37" y="348"/>
                </a:lnTo>
                <a:lnTo>
                  <a:pt x="44" y="348"/>
                </a:lnTo>
                <a:lnTo>
                  <a:pt x="44" y="340"/>
                </a:lnTo>
                <a:lnTo>
                  <a:pt x="52" y="340"/>
                </a:lnTo>
                <a:lnTo>
                  <a:pt x="52" y="333"/>
                </a:lnTo>
                <a:lnTo>
                  <a:pt x="59" y="333"/>
                </a:lnTo>
                <a:lnTo>
                  <a:pt x="59" y="326"/>
                </a:lnTo>
                <a:lnTo>
                  <a:pt x="66" y="326"/>
                </a:lnTo>
                <a:lnTo>
                  <a:pt x="66" y="318"/>
                </a:lnTo>
                <a:lnTo>
                  <a:pt x="66" y="311"/>
                </a:lnTo>
                <a:lnTo>
                  <a:pt x="74" y="303"/>
                </a:lnTo>
                <a:lnTo>
                  <a:pt x="74" y="296"/>
                </a:lnTo>
                <a:lnTo>
                  <a:pt x="81" y="296"/>
                </a:lnTo>
                <a:lnTo>
                  <a:pt x="81" y="289"/>
                </a:lnTo>
                <a:lnTo>
                  <a:pt x="81" y="281"/>
                </a:lnTo>
                <a:lnTo>
                  <a:pt x="81" y="274"/>
                </a:lnTo>
                <a:lnTo>
                  <a:pt x="81" y="266"/>
                </a:lnTo>
                <a:lnTo>
                  <a:pt x="89" y="259"/>
                </a:lnTo>
                <a:lnTo>
                  <a:pt x="96" y="259"/>
                </a:lnTo>
                <a:lnTo>
                  <a:pt x="96" y="252"/>
                </a:lnTo>
                <a:lnTo>
                  <a:pt x="96" y="244"/>
                </a:lnTo>
                <a:lnTo>
                  <a:pt x="96" y="237"/>
                </a:lnTo>
                <a:lnTo>
                  <a:pt x="103" y="237"/>
                </a:lnTo>
                <a:lnTo>
                  <a:pt x="103" y="229"/>
                </a:lnTo>
                <a:lnTo>
                  <a:pt x="103" y="222"/>
                </a:lnTo>
                <a:lnTo>
                  <a:pt x="111" y="222"/>
                </a:lnTo>
                <a:lnTo>
                  <a:pt x="111" y="215"/>
                </a:lnTo>
                <a:lnTo>
                  <a:pt x="118" y="215"/>
                </a:lnTo>
                <a:lnTo>
                  <a:pt x="126" y="215"/>
                </a:lnTo>
                <a:lnTo>
                  <a:pt x="126" y="207"/>
                </a:lnTo>
                <a:lnTo>
                  <a:pt x="133" y="207"/>
                </a:lnTo>
                <a:lnTo>
                  <a:pt x="133" y="200"/>
                </a:lnTo>
                <a:lnTo>
                  <a:pt x="140" y="200"/>
                </a:lnTo>
                <a:lnTo>
                  <a:pt x="140" y="192"/>
                </a:lnTo>
                <a:lnTo>
                  <a:pt x="148" y="192"/>
                </a:lnTo>
                <a:lnTo>
                  <a:pt x="155" y="192"/>
                </a:lnTo>
                <a:lnTo>
                  <a:pt x="155" y="185"/>
                </a:lnTo>
                <a:lnTo>
                  <a:pt x="163" y="185"/>
                </a:lnTo>
                <a:lnTo>
                  <a:pt x="170" y="185"/>
                </a:lnTo>
                <a:lnTo>
                  <a:pt x="177" y="178"/>
                </a:lnTo>
                <a:lnTo>
                  <a:pt x="185" y="178"/>
                </a:lnTo>
                <a:lnTo>
                  <a:pt x="192" y="178"/>
                </a:lnTo>
                <a:lnTo>
                  <a:pt x="192" y="170"/>
                </a:lnTo>
                <a:lnTo>
                  <a:pt x="200" y="170"/>
                </a:lnTo>
                <a:lnTo>
                  <a:pt x="207" y="170"/>
                </a:lnTo>
                <a:lnTo>
                  <a:pt x="207" y="163"/>
                </a:lnTo>
                <a:lnTo>
                  <a:pt x="207" y="155"/>
                </a:lnTo>
                <a:lnTo>
                  <a:pt x="214" y="155"/>
                </a:lnTo>
                <a:lnTo>
                  <a:pt x="214" y="148"/>
                </a:lnTo>
                <a:lnTo>
                  <a:pt x="222" y="148"/>
                </a:lnTo>
                <a:lnTo>
                  <a:pt x="222" y="141"/>
                </a:lnTo>
                <a:lnTo>
                  <a:pt x="229" y="148"/>
                </a:lnTo>
                <a:lnTo>
                  <a:pt x="237" y="148"/>
                </a:lnTo>
                <a:lnTo>
                  <a:pt x="244" y="155"/>
                </a:lnTo>
                <a:lnTo>
                  <a:pt x="251" y="155"/>
                </a:lnTo>
                <a:lnTo>
                  <a:pt x="259" y="155"/>
                </a:lnTo>
                <a:lnTo>
                  <a:pt x="259" y="148"/>
                </a:lnTo>
                <a:lnTo>
                  <a:pt x="259" y="141"/>
                </a:lnTo>
                <a:lnTo>
                  <a:pt x="266" y="141"/>
                </a:lnTo>
                <a:lnTo>
                  <a:pt x="266" y="133"/>
                </a:lnTo>
                <a:lnTo>
                  <a:pt x="266" y="126"/>
                </a:lnTo>
                <a:lnTo>
                  <a:pt x="274" y="126"/>
                </a:lnTo>
                <a:lnTo>
                  <a:pt x="274" y="118"/>
                </a:lnTo>
                <a:lnTo>
                  <a:pt x="281" y="111"/>
                </a:lnTo>
                <a:lnTo>
                  <a:pt x="288" y="111"/>
                </a:lnTo>
                <a:lnTo>
                  <a:pt x="296" y="111"/>
                </a:lnTo>
                <a:lnTo>
                  <a:pt x="296" y="118"/>
                </a:lnTo>
                <a:lnTo>
                  <a:pt x="303" y="118"/>
                </a:lnTo>
                <a:lnTo>
                  <a:pt x="311" y="118"/>
                </a:lnTo>
                <a:lnTo>
                  <a:pt x="318" y="118"/>
                </a:lnTo>
                <a:lnTo>
                  <a:pt x="318" y="126"/>
                </a:lnTo>
                <a:lnTo>
                  <a:pt x="325" y="126"/>
                </a:lnTo>
                <a:lnTo>
                  <a:pt x="325" y="118"/>
                </a:lnTo>
                <a:lnTo>
                  <a:pt x="325" y="111"/>
                </a:lnTo>
                <a:lnTo>
                  <a:pt x="333" y="111"/>
                </a:lnTo>
                <a:lnTo>
                  <a:pt x="333" y="103"/>
                </a:lnTo>
                <a:lnTo>
                  <a:pt x="333" y="96"/>
                </a:lnTo>
                <a:lnTo>
                  <a:pt x="333" y="89"/>
                </a:lnTo>
                <a:lnTo>
                  <a:pt x="333" y="81"/>
                </a:lnTo>
                <a:lnTo>
                  <a:pt x="340" y="81"/>
                </a:lnTo>
                <a:lnTo>
                  <a:pt x="340" y="74"/>
                </a:lnTo>
                <a:lnTo>
                  <a:pt x="348" y="74"/>
                </a:lnTo>
                <a:lnTo>
                  <a:pt x="355" y="74"/>
                </a:lnTo>
                <a:lnTo>
                  <a:pt x="362" y="74"/>
                </a:lnTo>
                <a:lnTo>
                  <a:pt x="362" y="66"/>
                </a:lnTo>
                <a:lnTo>
                  <a:pt x="362" y="59"/>
                </a:lnTo>
                <a:lnTo>
                  <a:pt x="362" y="52"/>
                </a:lnTo>
                <a:lnTo>
                  <a:pt x="362" y="44"/>
                </a:lnTo>
                <a:lnTo>
                  <a:pt x="362" y="37"/>
                </a:lnTo>
                <a:lnTo>
                  <a:pt x="362" y="29"/>
                </a:lnTo>
                <a:lnTo>
                  <a:pt x="362" y="15"/>
                </a:lnTo>
                <a:lnTo>
                  <a:pt x="362" y="0"/>
                </a:lnTo>
                <a:lnTo>
                  <a:pt x="370" y="0"/>
                </a:lnTo>
                <a:lnTo>
                  <a:pt x="385" y="7"/>
                </a:lnTo>
                <a:lnTo>
                  <a:pt x="392" y="7"/>
                </a:lnTo>
                <a:lnTo>
                  <a:pt x="399" y="7"/>
                </a:lnTo>
                <a:lnTo>
                  <a:pt x="407" y="7"/>
                </a:lnTo>
                <a:lnTo>
                  <a:pt x="414" y="7"/>
                </a:lnTo>
                <a:lnTo>
                  <a:pt x="422" y="7"/>
                </a:lnTo>
                <a:lnTo>
                  <a:pt x="429" y="7"/>
                </a:lnTo>
                <a:lnTo>
                  <a:pt x="436" y="7"/>
                </a:lnTo>
                <a:lnTo>
                  <a:pt x="444" y="7"/>
                </a:lnTo>
                <a:lnTo>
                  <a:pt x="451" y="7"/>
                </a:lnTo>
                <a:lnTo>
                  <a:pt x="458" y="7"/>
                </a:lnTo>
                <a:lnTo>
                  <a:pt x="466" y="7"/>
                </a:lnTo>
                <a:lnTo>
                  <a:pt x="473" y="7"/>
                </a:lnTo>
                <a:lnTo>
                  <a:pt x="481" y="7"/>
                </a:lnTo>
                <a:lnTo>
                  <a:pt x="488" y="7"/>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79" name="Freeform 31"/>
          <p:cNvSpPr>
            <a:spLocks/>
          </p:cNvSpPr>
          <p:nvPr/>
        </p:nvSpPr>
        <p:spPr bwMode="auto">
          <a:xfrm>
            <a:off x="5370515" y="2307432"/>
            <a:ext cx="600075" cy="523280"/>
          </a:xfrm>
          <a:custGeom>
            <a:avLst/>
            <a:gdLst>
              <a:gd name="T0" fmla="*/ 2147483647 w 378"/>
              <a:gd name="T1" fmla="*/ 2147483647 h 586"/>
              <a:gd name="T2" fmla="*/ 2147483647 w 378"/>
              <a:gd name="T3" fmla="*/ 2147483647 h 586"/>
              <a:gd name="T4" fmla="*/ 2147483647 w 378"/>
              <a:gd name="T5" fmla="*/ 2147483647 h 586"/>
              <a:gd name="T6" fmla="*/ 2147483647 w 378"/>
              <a:gd name="T7" fmla="*/ 2147483647 h 586"/>
              <a:gd name="T8" fmla="*/ 2147483647 w 378"/>
              <a:gd name="T9" fmla="*/ 2147483647 h 586"/>
              <a:gd name="T10" fmla="*/ 2147483647 w 378"/>
              <a:gd name="T11" fmla="*/ 2147483647 h 586"/>
              <a:gd name="T12" fmla="*/ 2147483647 w 378"/>
              <a:gd name="T13" fmla="*/ 2147483647 h 586"/>
              <a:gd name="T14" fmla="*/ 2147483647 w 378"/>
              <a:gd name="T15" fmla="*/ 2147483647 h 586"/>
              <a:gd name="T16" fmla="*/ 2147483647 w 378"/>
              <a:gd name="T17" fmla="*/ 2147483647 h 586"/>
              <a:gd name="T18" fmla="*/ 2147483647 w 378"/>
              <a:gd name="T19" fmla="*/ 2147483647 h 586"/>
              <a:gd name="T20" fmla="*/ 2147483647 w 378"/>
              <a:gd name="T21" fmla="*/ 2147483647 h 586"/>
              <a:gd name="T22" fmla="*/ 2147483647 w 378"/>
              <a:gd name="T23" fmla="*/ 2147483647 h 586"/>
              <a:gd name="T24" fmla="*/ 2147483647 w 378"/>
              <a:gd name="T25" fmla="*/ 2147483647 h 586"/>
              <a:gd name="T26" fmla="*/ 2147483647 w 378"/>
              <a:gd name="T27" fmla="*/ 2147483647 h 586"/>
              <a:gd name="T28" fmla="*/ 2147483647 w 378"/>
              <a:gd name="T29" fmla="*/ 2147483647 h 586"/>
              <a:gd name="T30" fmla="*/ 2147483647 w 378"/>
              <a:gd name="T31" fmla="*/ 2147483647 h 586"/>
              <a:gd name="T32" fmla="*/ 2147483647 w 378"/>
              <a:gd name="T33" fmla="*/ 2147483647 h 586"/>
              <a:gd name="T34" fmla="*/ 2147483647 w 378"/>
              <a:gd name="T35" fmla="*/ 2147483647 h 586"/>
              <a:gd name="T36" fmla="*/ 2147483647 w 378"/>
              <a:gd name="T37" fmla="*/ 2147483647 h 586"/>
              <a:gd name="T38" fmla="*/ 2147483647 w 378"/>
              <a:gd name="T39" fmla="*/ 2147483647 h 586"/>
              <a:gd name="T40" fmla="*/ 2147483647 w 378"/>
              <a:gd name="T41" fmla="*/ 2147483647 h 586"/>
              <a:gd name="T42" fmla="*/ 2147483647 w 378"/>
              <a:gd name="T43" fmla="*/ 2147483647 h 586"/>
              <a:gd name="T44" fmla="*/ 2147483647 w 378"/>
              <a:gd name="T45" fmla="*/ 2147483647 h 586"/>
              <a:gd name="T46" fmla="*/ 2147483647 w 378"/>
              <a:gd name="T47" fmla="*/ 2147483647 h 586"/>
              <a:gd name="T48" fmla="*/ 2147483647 w 378"/>
              <a:gd name="T49" fmla="*/ 2147483647 h 586"/>
              <a:gd name="T50" fmla="*/ 2147483647 w 378"/>
              <a:gd name="T51" fmla="*/ 2147483647 h 586"/>
              <a:gd name="T52" fmla="*/ 2147483647 w 378"/>
              <a:gd name="T53" fmla="*/ 2147483647 h 586"/>
              <a:gd name="T54" fmla="*/ 2147483647 w 378"/>
              <a:gd name="T55" fmla="*/ 2147483647 h 586"/>
              <a:gd name="T56" fmla="*/ 2147483647 w 378"/>
              <a:gd name="T57" fmla="*/ 2147483647 h 586"/>
              <a:gd name="T58" fmla="*/ 2147483647 w 378"/>
              <a:gd name="T59" fmla="*/ 2147483647 h 586"/>
              <a:gd name="T60" fmla="*/ 2147483647 w 378"/>
              <a:gd name="T61" fmla="*/ 2147483647 h 586"/>
              <a:gd name="T62" fmla="*/ 2147483647 w 378"/>
              <a:gd name="T63" fmla="*/ 2147483647 h 586"/>
              <a:gd name="T64" fmla="*/ 2147483647 w 378"/>
              <a:gd name="T65" fmla="*/ 2147483647 h 586"/>
              <a:gd name="T66" fmla="*/ 2147483647 w 378"/>
              <a:gd name="T67" fmla="*/ 2147483647 h 586"/>
              <a:gd name="T68" fmla="*/ 2147483647 w 378"/>
              <a:gd name="T69" fmla="*/ 2147483647 h 586"/>
              <a:gd name="T70" fmla="*/ 2147483647 w 378"/>
              <a:gd name="T71" fmla="*/ 2147483647 h 586"/>
              <a:gd name="T72" fmla="*/ 2147483647 w 378"/>
              <a:gd name="T73" fmla="*/ 2147483647 h 586"/>
              <a:gd name="T74" fmla="*/ 2147483647 w 378"/>
              <a:gd name="T75" fmla="*/ 2147483647 h 586"/>
              <a:gd name="T76" fmla="*/ 2147483647 w 378"/>
              <a:gd name="T77" fmla="*/ 2147483647 h 586"/>
              <a:gd name="T78" fmla="*/ 2147483647 w 378"/>
              <a:gd name="T79" fmla="*/ 2147483647 h 586"/>
              <a:gd name="T80" fmla="*/ 2147483647 w 378"/>
              <a:gd name="T81" fmla="*/ 2147483647 h 586"/>
              <a:gd name="T82" fmla="*/ 2147483647 w 378"/>
              <a:gd name="T83" fmla="*/ 2147483647 h 586"/>
              <a:gd name="T84" fmla="*/ 2147483647 w 378"/>
              <a:gd name="T85" fmla="*/ 2147483647 h 586"/>
              <a:gd name="T86" fmla="*/ 2147483647 w 378"/>
              <a:gd name="T87" fmla="*/ 2147483647 h 586"/>
              <a:gd name="T88" fmla="*/ 0 w 378"/>
              <a:gd name="T89" fmla="*/ 2147483647 h 586"/>
              <a:gd name="T90" fmla="*/ 0 w 378"/>
              <a:gd name="T91" fmla="*/ 2147483647 h 586"/>
              <a:gd name="T92" fmla="*/ 2147483647 w 378"/>
              <a:gd name="T93" fmla="*/ 2147483647 h 586"/>
              <a:gd name="T94" fmla="*/ 2147483647 w 378"/>
              <a:gd name="T95" fmla="*/ 2147483647 h 586"/>
              <a:gd name="T96" fmla="*/ 2147483647 w 378"/>
              <a:gd name="T97" fmla="*/ 2147483647 h 586"/>
              <a:gd name="T98" fmla="*/ 2147483647 w 378"/>
              <a:gd name="T99" fmla="*/ 0 h 586"/>
              <a:gd name="T100" fmla="*/ 2147483647 w 378"/>
              <a:gd name="T101" fmla="*/ 2147483647 h 5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78" h="586">
                <a:moveTo>
                  <a:pt x="125" y="37"/>
                </a:moveTo>
                <a:lnTo>
                  <a:pt x="133" y="37"/>
                </a:lnTo>
                <a:lnTo>
                  <a:pt x="140" y="37"/>
                </a:lnTo>
                <a:lnTo>
                  <a:pt x="140" y="44"/>
                </a:lnTo>
                <a:lnTo>
                  <a:pt x="147" y="44"/>
                </a:lnTo>
                <a:lnTo>
                  <a:pt x="147" y="37"/>
                </a:lnTo>
                <a:lnTo>
                  <a:pt x="147" y="29"/>
                </a:lnTo>
                <a:lnTo>
                  <a:pt x="147" y="37"/>
                </a:lnTo>
                <a:lnTo>
                  <a:pt x="155" y="37"/>
                </a:lnTo>
                <a:lnTo>
                  <a:pt x="155" y="29"/>
                </a:lnTo>
                <a:lnTo>
                  <a:pt x="155" y="37"/>
                </a:lnTo>
                <a:lnTo>
                  <a:pt x="155" y="44"/>
                </a:lnTo>
                <a:lnTo>
                  <a:pt x="162" y="44"/>
                </a:lnTo>
                <a:lnTo>
                  <a:pt x="162" y="37"/>
                </a:lnTo>
                <a:lnTo>
                  <a:pt x="170" y="37"/>
                </a:lnTo>
                <a:lnTo>
                  <a:pt x="170" y="44"/>
                </a:lnTo>
                <a:lnTo>
                  <a:pt x="177" y="37"/>
                </a:lnTo>
                <a:lnTo>
                  <a:pt x="184" y="37"/>
                </a:lnTo>
                <a:lnTo>
                  <a:pt x="192" y="37"/>
                </a:lnTo>
                <a:lnTo>
                  <a:pt x="192" y="44"/>
                </a:lnTo>
                <a:lnTo>
                  <a:pt x="192" y="52"/>
                </a:lnTo>
                <a:lnTo>
                  <a:pt x="199" y="52"/>
                </a:lnTo>
                <a:lnTo>
                  <a:pt x="199" y="44"/>
                </a:lnTo>
                <a:lnTo>
                  <a:pt x="207" y="44"/>
                </a:lnTo>
                <a:lnTo>
                  <a:pt x="214" y="44"/>
                </a:lnTo>
                <a:lnTo>
                  <a:pt x="214" y="52"/>
                </a:lnTo>
                <a:lnTo>
                  <a:pt x="214" y="59"/>
                </a:lnTo>
                <a:lnTo>
                  <a:pt x="214" y="66"/>
                </a:lnTo>
                <a:lnTo>
                  <a:pt x="214" y="74"/>
                </a:lnTo>
                <a:lnTo>
                  <a:pt x="221" y="74"/>
                </a:lnTo>
                <a:lnTo>
                  <a:pt x="221" y="89"/>
                </a:lnTo>
                <a:lnTo>
                  <a:pt x="221" y="96"/>
                </a:lnTo>
                <a:lnTo>
                  <a:pt x="221" y="111"/>
                </a:lnTo>
                <a:lnTo>
                  <a:pt x="221" y="118"/>
                </a:lnTo>
                <a:lnTo>
                  <a:pt x="221" y="133"/>
                </a:lnTo>
                <a:lnTo>
                  <a:pt x="221" y="140"/>
                </a:lnTo>
                <a:lnTo>
                  <a:pt x="221" y="148"/>
                </a:lnTo>
                <a:lnTo>
                  <a:pt x="221" y="163"/>
                </a:lnTo>
                <a:lnTo>
                  <a:pt x="221" y="185"/>
                </a:lnTo>
                <a:lnTo>
                  <a:pt x="221" y="192"/>
                </a:lnTo>
                <a:lnTo>
                  <a:pt x="221" y="200"/>
                </a:lnTo>
                <a:lnTo>
                  <a:pt x="221" y="207"/>
                </a:lnTo>
                <a:lnTo>
                  <a:pt x="221" y="214"/>
                </a:lnTo>
                <a:lnTo>
                  <a:pt x="221" y="222"/>
                </a:lnTo>
                <a:lnTo>
                  <a:pt x="221" y="229"/>
                </a:lnTo>
                <a:lnTo>
                  <a:pt x="221" y="237"/>
                </a:lnTo>
                <a:lnTo>
                  <a:pt x="221" y="251"/>
                </a:lnTo>
                <a:lnTo>
                  <a:pt x="221" y="266"/>
                </a:lnTo>
                <a:lnTo>
                  <a:pt x="221" y="281"/>
                </a:lnTo>
                <a:lnTo>
                  <a:pt x="221" y="288"/>
                </a:lnTo>
                <a:lnTo>
                  <a:pt x="229" y="288"/>
                </a:lnTo>
                <a:lnTo>
                  <a:pt x="236" y="288"/>
                </a:lnTo>
                <a:lnTo>
                  <a:pt x="251" y="288"/>
                </a:lnTo>
                <a:lnTo>
                  <a:pt x="273" y="288"/>
                </a:lnTo>
                <a:lnTo>
                  <a:pt x="281" y="288"/>
                </a:lnTo>
                <a:lnTo>
                  <a:pt x="310" y="288"/>
                </a:lnTo>
                <a:lnTo>
                  <a:pt x="325" y="288"/>
                </a:lnTo>
                <a:lnTo>
                  <a:pt x="347" y="288"/>
                </a:lnTo>
                <a:lnTo>
                  <a:pt x="355" y="288"/>
                </a:lnTo>
                <a:lnTo>
                  <a:pt x="362" y="288"/>
                </a:lnTo>
                <a:lnTo>
                  <a:pt x="369" y="288"/>
                </a:lnTo>
                <a:lnTo>
                  <a:pt x="369" y="296"/>
                </a:lnTo>
                <a:lnTo>
                  <a:pt x="369" y="303"/>
                </a:lnTo>
                <a:lnTo>
                  <a:pt x="369" y="311"/>
                </a:lnTo>
                <a:lnTo>
                  <a:pt x="369" y="325"/>
                </a:lnTo>
                <a:lnTo>
                  <a:pt x="369" y="333"/>
                </a:lnTo>
                <a:lnTo>
                  <a:pt x="369" y="340"/>
                </a:lnTo>
                <a:lnTo>
                  <a:pt x="369" y="348"/>
                </a:lnTo>
                <a:lnTo>
                  <a:pt x="369" y="355"/>
                </a:lnTo>
                <a:lnTo>
                  <a:pt x="369" y="370"/>
                </a:lnTo>
                <a:lnTo>
                  <a:pt x="369" y="377"/>
                </a:lnTo>
                <a:lnTo>
                  <a:pt x="369" y="392"/>
                </a:lnTo>
                <a:lnTo>
                  <a:pt x="369" y="407"/>
                </a:lnTo>
                <a:lnTo>
                  <a:pt x="369" y="422"/>
                </a:lnTo>
                <a:lnTo>
                  <a:pt x="369" y="429"/>
                </a:lnTo>
                <a:lnTo>
                  <a:pt x="369" y="436"/>
                </a:lnTo>
                <a:lnTo>
                  <a:pt x="369" y="444"/>
                </a:lnTo>
                <a:lnTo>
                  <a:pt x="369" y="451"/>
                </a:lnTo>
                <a:lnTo>
                  <a:pt x="369" y="459"/>
                </a:lnTo>
                <a:lnTo>
                  <a:pt x="369" y="466"/>
                </a:lnTo>
                <a:lnTo>
                  <a:pt x="369" y="473"/>
                </a:lnTo>
                <a:lnTo>
                  <a:pt x="369" y="481"/>
                </a:lnTo>
                <a:lnTo>
                  <a:pt x="369" y="496"/>
                </a:lnTo>
                <a:lnTo>
                  <a:pt x="369" y="503"/>
                </a:lnTo>
                <a:lnTo>
                  <a:pt x="377" y="503"/>
                </a:lnTo>
                <a:lnTo>
                  <a:pt x="377" y="511"/>
                </a:lnTo>
                <a:lnTo>
                  <a:pt x="377" y="518"/>
                </a:lnTo>
                <a:lnTo>
                  <a:pt x="377" y="525"/>
                </a:lnTo>
                <a:lnTo>
                  <a:pt x="377" y="533"/>
                </a:lnTo>
                <a:lnTo>
                  <a:pt x="377" y="540"/>
                </a:lnTo>
                <a:lnTo>
                  <a:pt x="377" y="548"/>
                </a:lnTo>
                <a:lnTo>
                  <a:pt x="377" y="562"/>
                </a:lnTo>
                <a:lnTo>
                  <a:pt x="377" y="570"/>
                </a:lnTo>
                <a:lnTo>
                  <a:pt x="377" y="577"/>
                </a:lnTo>
                <a:lnTo>
                  <a:pt x="369" y="577"/>
                </a:lnTo>
                <a:lnTo>
                  <a:pt x="355" y="577"/>
                </a:lnTo>
                <a:lnTo>
                  <a:pt x="347" y="577"/>
                </a:lnTo>
                <a:lnTo>
                  <a:pt x="340" y="577"/>
                </a:lnTo>
                <a:lnTo>
                  <a:pt x="332" y="577"/>
                </a:lnTo>
                <a:lnTo>
                  <a:pt x="310" y="577"/>
                </a:lnTo>
                <a:lnTo>
                  <a:pt x="303" y="577"/>
                </a:lnTo>
                <a:lnTo>
                  <a:pt x="295" y="577"/>
                </a:lnTo>
                <a:lnTo>
                  <a:pt x="288" y="577"/>
                </a:lnTo>
                <a:lnTo>
                  <a:pt x="281" y="577"/>
                </a:lnTo>
                <a:lnTo>
                  <a:pt x="273" y="577"/>
                </a:lnTo>
                <a:lnTo>
                  <a:pt x="258" y="577"/>
                </a:lnTo>
                <a:lnTo>
                  <a:pt x="229" y="577"/>
                </a:lnTo>
                <a:lnTo>
                  <a:pt x="221" y="577"/>
                </a:lnTo>
                <a:lnTo>
                  <a:pt x="199" y="577"/>
                </a:lnTo>
                <a:lnTo>
                  <a:pt x="192" y="577"/>
                </a:lnTo>
                <a:lnTo>
                  <a:pt x="184" y="577"/>
                </a:lnTo>
                <a:lnTo>
                  <a:pt x="177" y="577"/>
                </a:lnTo>
                <a:lnTo>
                  <a:pt x="170" y="577"/>
                </a:lnTo>
                <a:lnTo>
                  <a:pt x="162" y="577"/>
                </a:lnTo>
                <a:lnTo>
                  <a:pt x="155" y="577"/>
                </a:lnTo>
                <a:lnTo>
                  <a:pt x="147" y="577"/>
                </a:lnTo>
                <a:lnTo>
                  <a:pt x="140" y="577"/>
                </a:lnTo>
                <a:lnTo>
                  <a:pt x="133" y="577"/>
                </a:lnTo>
                <a:lnTo>
                  <a:pt x="125" y="577"/>
                </a:lnTo>
                <a:lnTo>
                  <a:pt x="118" y="577"/>
                </a:lnTo>
                <a:lnTo>
                  <a:pt x="111" y="577"/>
                </a:lnTo>
                <a:lnTo>
                  <a:pt x="96" y="577"/>
                </a:lnTo>
                <a:lnTo>
                  <a:pt x="96" y="585"/>
                </a:lnTo>
                <a:lnTo>
                  <a:pt x="81" y="577"/>
                </a:lnTo>
                <a:lnTo>
                  <a:pt x="81" y="570"/>
                </a:lnTo>
                <a:lnTo>
                  <a:pt x="81" y="562"/>
                </a:lnTo>
                <a:lnTo>
                  <a:pt x="81" y="555"/>
                </a:lnTo>
                <a:lnTo>
                  <a:pt x="81" y="548"/>
                </a:lnTo>
                <a:lnTo>
                  <a:pt x="81" y="540"/>
                </a:lnTo>
                <a:lnTo>
                  <a:pt x="81" y="533"/>
                </a:lnTo>
                <a:lnTo>
                  <a:pt x="81" y="525"/>
                </a:lnTo>
                <a:lnTo>
                  <a:pt x="81" y="518"/>
                </a:lnTo>
                <a:lnTo>
                  <a:pt x="81" y="511"/>
                </a:lnTo>
                <a:lnTo>
                  <a:pt x="66" y="511"/>
                </a:lnTo>
                <a:lnTo>
                  <a:pt x="59" y="511"/>
                </a:lnTo>
                <a:lnTo>
                  <a:pt x="51" y="511"/>
                </a:lnTo>
                <a:lnTo>
                  <a:pt x="44" y="511"/>
                </a:lnTo>
                <a:lnTo>
                  <a:pt x="37" y="511"/>
                </a:lnTo>
                <a:lnTo>
                  <a:pt x="29" y="511"/>
                </a:lnTo>
                <a:lnTo>
                  <a:pt x="22" y="511"/>
                </a:lnTo>
                <a:lnTo>
                  <a:pt x="14" y="511"/>
                </a:lnTo>
                <a:lnTo>
                  <a:pt x="7" y="511"/>
                </a:lnTo>
                <a:lnTo>
                  <a:pt x="7" y="488"/>
                </a:lnTo>
                <a:lnTo>
                  <a:pt x="7" y="481"/>
                </a:lnTo>
                <a:lnTo>
                  <a:pt x="7" y="473"/>
                </a:lnTo>
                <a:lnTo>
                  <a:pt x="7" y="466"/>
                </a:lnTo>
                <a:lnTo>
                  <a:pt x="7" y="459"/>
                </a:lnTo>
                <a:lnTo>
                  <a:pt x="7" y="451"/>
                </a:lnTo>
                <a:lnTo>
                  <a:pt x="7" y="436"/>
                </a:lnTo>
                <a:lnTo>
                  <a:pt x="7" y="422"/>
                </a:lnTo>
                <a:lnTo>
                  <a:pt x="7" y="414"/>
                </a:lnTo>
                <a:lnTo>
                  <a:pt x="7" y="399"/>
                </a:lnTo>
                <a:lnTo>
                  <a:pt x="7" y="377"/>
                </a:lnTo>
                <a:lnTo>
                  <a:pt x="7" y="370"/>
                </a:lnTo>
                <a:lnTo>
                  <a:pt x="7" y="362"/>
                </a:lnTo>
                <a:lnTo>
                  <a:pt x="7" y="355"/>
                </a:lnTo>
                <a:lnTo>
                  <a:pt x="7" y="348"/>
                </a:lnTo>
                <a:lnTo>
                  <a:pt x="7" y="340"/>
                </a:lnTo>
                <a:lnTo>
                  <a:pt x="7" y="325"/>
                </a:lnTo>
                <a:lnTo>
                  <a:pt x="7" y="311"/>
                </a:lnTo>
                <a:lnTo>
                  <a:pt x="7" y="303"/>
                </a:lnTo>
                <a:lnTo>
                  <a:pt x="7" y="296"/>
                </a:lnTo>
                <a:lnTo>
                  <a:pt x="7" y="288"/>
                </a:lnTo>
                <a:lnTo>
                  <a:pt x="7" y="281"/>
                </a:lnTo>
                <a:lnTo>
                  <a:pt x="7" y="274"/>
                </a:lnTo>
                <a:lnTo>
                  <a:pt x="7" y="266"/>
                </a:lnTo>
                <a:lnTo>
                  <a:pt x="7" y="251"/>
                </a:lnTo>
                <a:lnTo>
                  <a:pt x="7" y="244"/>
                </a:lnTo>
                <a:lnTo>
                  <a:pt x="7" y="237"/>
                </a:lnTo>
                <a:lnTo>
                  <a:pt x="7" y="229"/>
                </a:lnTo>
                <a:lnTo>
                  <a:pt x="7" y="222"/>
                </a:lnTo>
                <a:lnTo>
                  <a:pt x="7" y="214"/>
                </a:lnTo>
                <a:lnTo>
                  <a:pt x="7" y="207"/>
                </a:lnTo>
                <a:lnTo>
                  <a:pt x="7" y="192"/>
                </a:lnTo>
                <a:lnTo>
                  <a:pt x="7" y="185"/>
                </a:lnTo>
                <a:lnTo>
                  <a:pt x="7" y="170"/>
                </a:lnTo>
                <a:lnTo>
                  <a:pt x="7" y="163"/>
                </a:lnTo>
                <a:lnTo>
                  <a:pt x="7" y="155"/>
                </a:lnTo>
                <a:lnTo>
                  <a:pt x="0" y="155"/>
                </a:lnTo>
                <a:lnTo>
                  <a:pt x="0" y="148"/>
                </a:lnTo>
                <a:lnTo>
                  <a:pt x="0" y="140"/>
                </a:lnTo>
                <a:lnTo>
                  <a:pt x="0" y="133"/>
                </a:lnTo>
                <a:lnTo>
                  <a:pt x="0" y="126"/>
                </a:lnTo>
                <a:lnTo>
                  <a:pt x="0" y="111"/>
                </a:lnTo>
                <a:lnTo>
                  <a:pt x="0" y="89"/>
                </a:lnTo>
                <a:lnTo>
                  <a:pt x="0" y="74"/>
                </a:lnTo>
                <a:lnTo>
                  <a:pt x="14" y="74"/>
                </a:lnTo>
                <a:lnTo>
                  <a:pt x="22" y="74"/>
                </a:lnTo>
                <a:lnTo>
                  <a:pt x="29" y="74"/>
                </a:lnTo>
                <a:lnTo>
                  <a:pt x="37" y="74"/>
                </a:lnTo>
                <a:lnTo>
                  <a:pt x="44" y="74"/>
                </a:lnTo>
                <a:lnTo>
                  <a:pt x="66" y="74"/>
                </a:lnTo>
                <a:lnTo>
                  <a:pt x="66" y="66"/>
                </a:lnTo>
                <a:lnTo>
                  <a:pt x="66" y="59"/>
                </a:lnTo>
                <a:lnTo>
                  <a:pt x="66" y="52"/>
                </a:lnTo>
                <a:lnTo>
                  <a:pt x="66" y="37"/>
                </a:lnTo>
                <a:lnTo>
                  <a:pt x="66" y="29"/>
                </a:lnTo>
                <a:lnTo>
                  <a:pt x="66" y="22"/>
                </a:lnTo>
                <a:lnTo>
                  <a:pt x="66" y="14"/>
                </a:lnTo>
                <a:lnTo>
                  <a:pt x="66" y="0"/>
                </a:lnTo>
                <a:lnTo>
                  <a:pt x="74" y="0"/>
                </a:lnTo>
                <a:lnTo>
                  <a:pt x="103" y="14"/>
                </a:lnTo>
                <a:lnTo>
                  <a:pt x="111" y="22"/>
                </a:lnTo>
                <a:lnTo>
                  <a:pt x="118" y="29"/>
                </a:lnTo>
                <a:lnTo>
                  <a:pt x="125" y="29"/>
                </a:lnTo>
                <a:lnTo>
                  <a:pt x="125" y="37"/>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0" name="Freeform 32"/>
          <p:cNvSpPr>
            <a:spLocks/>
          </p:cNvSpPr>
          <p:nvPr/>
        </p:nvSpPr>
        <p:spPr bwMode="auto">
          <a:xfrm>
            <a:off x="5710240" y="2340471"/>
            <a:ext cx="588962" cy="225029"/>
          </a:xfrm>
          <a:custGeom>
            <a:avLst/>
            <a:gdLst>
              <a:gd name="T0" fmla="*/ 2147483647 w 371"/>
              <a:gd name="T1" fmla="*/ 2147483647 h 252"/>
              <a:gd name="T2" fmla="*/ 2147483647 w 371"/>
              <a:gd name="T3" fmla="*/ 2147483647 h 252"/>
              <a:gd name="T4" fmla="*/ 2147483647 w 371"/>
              <a:gd name="T5" fmla="*/ 2147483647 h 252"/>
              <a:gd name="T6" fmla="*/ 2147483647 w 371"/>
              <a:gd name="T7" fmla="*/ 2147483647 h 252"/>
              <a:gd name="T8" fmla="*/ 2147483647 w 371"/>
              <a:gd name="T9" fmla="*/ 2147483647 h 252"/>
              <a:gd name="T10" fmla="*/ 2147483647 w 371"/>
              <a:gd name="T11" fmla="*/ 2147483647 h 252"/>
              <a:gd name="T12" fmla="*/ 2147483647 w 371"/>
              <a:gd name="T13" fmla="*/ 0 h 252"/>
              <a:gd name="T14" fmla="*/ 2147483647 w 371"/>
              <a:gd name="T15" fmla="*/ 2147483647 h 252"/>
              <a:gd name="T16" fmla="*/ 2147483647 w 371"/>
              <a:gd name="T17" fmla="*/ 2147483647 h 252"/>
              <a:gd name="T18" fmla="*/ 2147483647 w 371"/>
              <a:gd name="T19" fmla="*/ 2147483647 h 252"/>
              <a:gd name="T20" fmla="*/ 2147483647 w 371"/>
              <a:gd name="T21" fmla="*/ 2147483647 h 252"/>
              <a:gd name="T22" fmla="*/ 2147483647 w 371"/>
              <a:gd name="T23" fmla="*/ 2147483647 h 252"/>
              <a:gd name="T24" fmla="*/ 2147483647 w 371"/>
              <a:gd name="T25" fmla="*/ 2147483647 h 252"/>
              <a:gd name="T26" fmla="*/ 2147483647 w 371"/>
              <a:gd name="T27" fmla="*/ 2147483647 h 252"/>
              <a:gd name="T28" fmla="*/ 2147483647 w 371"/>
              <a:gd name="T29" fmla="*/ 2147483647 h 252"/>
              <a:gd name="T30" fmla="*/ 2147483647 w 371"/>
              <a:gd name="T31" fmla="*/ 2147483647 h 252"/>
              <a:gd name="T32" fmla="*/ 2147483647 w 371"/>
              <a:gd name="T33" fmla="*/ 2147483647 h 252"/>
              <a:gd name="T34" fmla="*/ 2147483647 w 371"/>
              <a:gd name="T35" fmla="*/ 2147483647 h 252"/>
              <a:gd name="T36" fmla="*/ 2147483647 w 371"/>
              <a:gd name="T37" fmla="*/ 2147483647 h 252"/>
              <a:gd name="T38" fmla="*/ 2147483647 w 371"/>
              <a:gd name="T39" fmla="*/ 2147483647 h 252"/>
              <a:gd name="T40" fmla="*/ 2147483647 w 371"/>
              <a:gd name="T41" fmla="*/ 2147483647 h 252"/>
              <a:gd name="T42" fmla="*/ 2147483647 w 371"/>
              <a:gd name="T43" fmla="*/ 2147483647 h 252"/>
              <a:gd name="T44" fmla="*/ 2147483647 w 371"/>
              <a:gd name="T45" fmla="*/ 2147483647 h 252"/>
              <a:gd name="T46" fmla="*/ 2147483647 w 371"/>
              <a:gd name="T47" fmla="*/ 2147483647 h 252"/>
              <a:gd name="T48" fmla="*/ 2147483647 w 371"/>
              <a:gd name="T49" fmla="*/ 2147483647 h 252"/>
              <a:gd name="T50" fmla="*/ 2147483647 w 371"/>
              <a:gd name="T51" fmla="*/ 2147483647 h 252"/>
              <a:gd name="T52" fmla="*/ 2147483647 w 371"/>
              <a:gd name="T53" fmla="*/ 2147483647 h 252"/>
              <a:gd name="T54" fmla="*/ 2147483647 w 371"/>
              <a:gd name="T55" fmla="*/ 2147483647 h 252"/>
              <a:gd name="T56" fmla="*/ 2147483647 w 371"/>
              <a:gd name="T57" fmla="*/ 2147483647 h 252"/>
              <a:gd name="T58" fmla="*/ 2147483647 w 371"/>
              <a:gd name="T59" fmla="*/ 2147483647 h 252"/>
              <a:gd name="T60" fmla="*/ 2147483647 w 371"/>
              <a:gd name="T61" fmla="*/ 2147483647 h 252"/>
              <a:gd name="T62" fmla="*/ 2147483647 w 371"/>
              <a:gd name="T63" fmla="*/ 2147483647 h 252"/>
              <a:gd name="T64" fmla="*/ 2147483647 w 371"/>
              <a:gd name="T65" fmla="*/ 2147483647 h 252"/>
              <a:gd name="T66" fmla="*/ 2147483647 w 371"/>
              <a:gd name="T67" fmla="*/ 2147483647 h 252"/>
              <a:gd name="T68" fmla="*/ 2147483647 w 371"/>
              <a:gd name="T69" fmla="*/ 2147483647 h 252"/>
              <a:gd name="T70" fmla="*/ 2147483647 w 371"/>
              <a:gd name="T71" fmla="*/ 2147483647 h 252"/>
              <a:gd name="T72" fmla="*/ 2147483647 w 371"/>
              <a:gd name="T73" fmla="*/ 2147483647 h 252"/>
              <a:gd name="T74" fmla="*/ 2147483647 w 371"/>
              <a:gd name="T75" fmla="*/ 2147483647 h 252"/>
              <a:gd name="T76" fmla="*/ 2147483647 w 371"/>
              <a:gd name="T77" fmla="*/ 2147483647 h 252"/>
              <a:gd name="T78" fmla="*/ 2147483647 w 371"/>
              <a:gd name="T79" fmla="*/ 2147483647 h 252"/>
              <a:gd name="T80" fmla="*/ 2147483647 w 371"/>
              <a:gd name="T81" fmla="*/ 2147483647 h 252"/>
              <a:gd name="T82" fmla="*/ 2147483647 w 371"/>
              <a:gd name="T83" fmla="*/ 2147483647 h 252"/>
              <a:gd name="T84" fmla="*/ 2147483647 w 371"/>
              <a:gd name="T85" fmla="*/ 2147483647 h 252"/>
              <a:gd name="T86" fmla="*/ 2147483647 w 371"/>
              <a:gd name="T87" fmla="*/ 2147483647 h 252"/>
              <a:gd name="T88" fmla="*/ 2147483647 w 371"/>
              <a:gd name="T89" fmla="*/ 2147483647 h 252"/>
              <a:gd name="T90" fmla="*/ 2147483647 w 371"/>
              <a:gd name="T91" fmla="*/ 2147483647 h 252"/>
              <a:gd name="T92" fmla="*/ 0 w 371"/>
              <a:gd name="T93" fmla="*/ 2147483647 h 252"/>
              <a:gd name="T94" fmla="*/ 2147483647 w 371"/>
              <a:gd name="T95" fmla="*/ 2147483647 h 2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71" h="252">
                <a:moveTo>
                  <a:pt x="7" y="22"/>
                </a:moveTo>
                <a:lnTo>
                  <a:pt x="7" y="29"/>
                </a:lnTo>
                <a:lnTo>
                  <a:pt x="15" y="29"/>
                </a:lnTo>
                <a:lnTo>
                  <a:pt x="7" y="29"/>
                </a:lnTo>
                <a:lnTo>
                  <a:pt x="15" y="29"/>
                </a:lnTo>
                <a:lnTo>
                  <a:pt x="22" y="29"/>
                </a:lnTo>
                <a:lnTo>
                  <a:pt x="22" y="37"/>
                </a:lnTo>
                <a:lnTo>
                  <a:pt x="30" y="37"/>
                </a:lnTo>
                <a:lnTo>
                  <a:pt x="30" y="29"/>
                </a:lnTo>
                <a:lnTo>
                  <a:pt x="37" y="29"/>
                </a:lnTo>
                <a:lnTo>
                  <a:pt x="44" y="29"/>
                </a:lnTo>
                <a:lnTo>
                  <a:pt x="37" y="29"/>
                </a:lnTo>
                <a:lnTo>
                  <a:pt x="37" y="22"/>
                </a:lnTo>
                <a:lnTo>
                  <a:pt x="44" y="22"/>
                </a:lnTo>
                <a:lnTo>
                  <a:pt x="44" y="15"/>
                </a:lnTo>
                <a:lnTo>
                  <a:pt x="44" y="7"/>
                </a:lnTo>
                <a:lnTo>
                  <a:pt x="52" y="7"/>
                </a:lnTo>
                <a:lnTo>
                  <a:pt x="52" y="15"/>
                </a:lnTo>
                <a:lnTo>
                  <a:pt x="59" y="15"/>
                </a:lnTo>
                <a:lnTo>
                  <a:pt x="67" y="15"/>
                </a:lnTo>
                <a:lnTo>
                  <a:pt x="67" y="7"/>
                </a:lnTo>
                <a:lnTo>
                  <a:pt x="74" y="7"/>
                </a:lnTo>
                <a:lnTo>
                  <a:pt x="81" y="7"/>
                </a:lnTo>
                <a:lnTo>
                  <a:pt x="89" y="7"/>
                </a:lnTo>
                <a:lnTo>
                  <a:pt x="89" y="0"/>
                </a:lnTo>
                <a:lnTo>
                  <a:pt x="96" y="0"/>
                </a:lnTo>
                <a:lnTo>
                  <a:pt x="96" y="7"/>
                </a:lnTo>
                <a:lnTo>
                  <a:pt x="96" y="0"/>
                </a:lnTo>
                <a:lnTo>
                  <a:pt x="96" y="7"/>
                </a:lnTo>
                <a:lnTo>
                  <a:pt x="96" y="0"/>
                </a:lnTo>
                <a:lnTo>
                  <a:pt x="104" y="7"/>
                </a:lnTo>
                <a:lnTo>
                  <a:pt x="104" y="15"/>
                </a:lnTo>
                <a:lnTo>
                  <a:pt x="104" y="22"/>
                </a:lnTo>
                <a:lnTo>
                  <a:pt x="111" y="22"/>
                </a:lnTo>
                <a:lnTo>
                  <a:pt x="111" y="29"/>
                </a:lnTo>
                <a:lnTo>
                  <a:pt x="118" y="29"/>
                </a:lnTo>
                <a:lnTo>
                  <a:pt x="118" y="22"/>
                </a:lnTo>
                <a:lnTo>
                  <a:pt x="126" y="22"/>
                </a:lnTo>
                <a:lnTo>
                  <a:pt x="118" y="22"/>
                </a:lnTo>
                <a:lnTo>
                  <a:pt x="126" y="22"/>
                </a:lnTo>
                <a:lnTo>
                  <a:pt x="133" y="22"/>
                </a:lnTo>
                <a:lnTo>
                  <a:pt x="133" y="29"/>
                </a:lnTo>
                <a:lnTo>
                  <a:pt x="141" y="29"/>
                </a:lnTo>
                <a:lnTo>
                  <a:pt x="148" y="29"/>
                </a:lnTo>
                <a:lnTo>
                  <a:pt x="148" y="37"/>
                </a:lnTo>
                <a:lnTo>
                  <a:pt x="155" y="37"/>
                </a:lnTo>
                <a:lnTo>
                  <a:pt x="163" y="37"/>
                </a:lnTo>
                <a:lnTo>
                  <a:pt x="170" y="37"/>
                </a:lnTo>
                <a:lnTo>
                  <a:pt x="170" y="29"/>
                </a:lnTo>
                <a:lnTo>
                  <a:pt x="178" y="29"/>
                </a:lnTo>
                <a:lnTo>
                  <a:pt x="178" y="22"/>
                </a:lnTo>
                <a:lnTo>
                  <a:pt x="178" y="29"/>
                </a:lnTo>
                <a:lnTo>
                  <a:pt x="185" y="29"/>
                </a:lnTo>
                <a:lnTo>
                  <a:pt x="192" y="37"/>
                </a:lnTo>
                <a:lnTo>
                  <a:pt x="200" y="37"/>
                </a:lnTo>
                <a:lnTo>
                  <a:pt x="200" y="44"/>
                </a:lnTo>
                <a:lnTo>
                  <a:pt x="207" y="44"/>
                </a:lnTo>
                <a:lnTo>
                  <a:pt x="207" y="52"/>
                </a:lnTo>
                <a:lnTo>
                  <a:pt x="207" y="59"/>
                </a:lnTo>
                <a:lnTo>
                  <a:pt x="207" y="52"/>
                </a:lnTo>
                <a:lnTo>
                  <a:pt x="215" y="52"/>
                </a:lnTo>
                <a:lnTo>
                  <a:pt x="222" y="52"/>
                </a:lnTo>
                <a:lnTo>
                  <a:pt x="222" y="59"/>
                </a:lnTo>
                <a:lnTo>
                  <a:pt x="229" y="59"/>
                </a:lnTo>
                <a:lnTo>
                  <a:pt x="229" y="52"/>
                </a:lnTo>
                <a:lnTo>
                  <a:pt x="237" y="52"/>
                </a:lnTo>
                <a:lnTo>
                  <a:pt x="244" y="52"/>
                </a:lnTo>
                <a:lnTo>
                  <a:pt x="252" y="52"/>
                </a:lnTo>
                <a:lnTo>
                  <a:pt x="252" y="44"/>
                </a:lnTo>
                <a:lnTo>
                  <a:pt x="259" y="44"/>
                </a:lnTo>
                <a:lnTo>
                  <a:pt x="259" y="52"/>
                </a:lnTo>
                <a:lnTo>
                  <a:pt x="259" y="59"/>
                </a:lnTo>
                <a:lnTo>
                  <a:pt x="266" y="59"/>
                </a:lnTo>
                <a:lnTo>
                  <a:pt x="274" y="59"/>
                </a:lnTo>
                <a:lnTo>
                  <a:pt x="274" y="66"/>
                </a:lnTo>
                <a:lnTo>
                  <a:pt x="281" y="66"/>
                </a:lnTo>
                <a:lnTo>
                  <a:pt x="281" y="59"/>
                </a:lnTo>
                <a:lnTo>
                  <a:pt x="281" y="52"/>
                </a:lnTo>
                <a:lnTo>
                  <a:pt x="289" y="52"/>
                </a:lnTo>
                <a:lnTo>
                  <a:pt x="289" y="59"/>
                </a:lnTo>
                <a:lnTo>
                  <a:pt x="296" y="59"/>
                </a:lnTo>
                <a:lnTo>
                  <a:pt x="296" y="66"/>
                </a:lnTo>
                <a:lnTo>
                  <a:pt x="303" y="66"/>
                </a:lnTo>
                <a:lnTo>
                  <a:pt x="311" y="66"/>
                </a:lnTo>
                <a:lnTo>
                  <a:pt x="318" y="66"/>
                </a:lnTo>
                <a:lnTo>
                  <a:pt x="318" y="74"/>
                </a:lnTo>
                <a:lnTo>
                  <a:pt x="326" y="74"/>
                </a:lnTo>
                <a:lnTo>
                  <a:pt x="326" y="81"/>
                </a:lnTo>
                <a:lnTo>
                  <a:pt x="333" y="81"/>
                </a:lnTo>
                <a:lnTo>
                  <a:pt x="340" y="81"/>
                </a:lnTo>
                <a:lnTo>
                  <a:pt x="348" y="81"/>
                </a:lnTo>
                <a:lnTo>
                  <a:pt x="348" y="89"/>
                </a:lnTo>
                <a:lnTo>
                  <a:pt x="340" y="89"/>
                </a:lnTo>
                <a:lnTo>
                  <a:pt x="340" y="96"/>
                </a:lnTo>
                <a:lnTo>
                  <a:pt x="340" y="103"/>
                </a:lnTo>
                <a:lnTo>
                  <a:pt x="340" y="111"/>
                </a:lnTo>
                <a:lnTo>
                  <a:pt x="340" y="118"/>
                </a:lnTo>
                <a:lnTo>
                  <a:pt x="348" y="118"/>
                </a:lnTo>
                <a:lnTo>
                  <a:pt x="348" y="111"/>
                </a:lnTo>
                <a:lnTo>
                  <a:pt x="355" y="111"/>
                </a:lnTo>
                <a:lnTo>
                  <a:pt x="355" y="118"/>
                </a:lnTo>
                <a:lnTo>
                  <a:pt x="363" y="118"/>
                </a:lnTo>
                <a:lnTo>
                  <a:pt x="355" y="118"/>
                </a:lnTo>
                <a:lnTo>
                  <a:pt x="355" y="126"/>
                </a:lnTo>
                <a:lnTo>
                  <a:pt x="355" y="133"/>
                </a:lnTo>
                <a:lnTo>
                  <a:pt x="348" y="133"/>
                </a:lnTo>
                <a:lnTo>
                  <a:pt x="348" y="140"/>
                </a:lnTo>
                <a:lnTo>
                  <a:pt x="340" y="140"/>
                </a:lnTo>
                <a:lnTo>
                  <a:pt x="340" y="148"/>
                </a:lnTo>
                <a:lnTo>
                  <a:pt x="333" y="148"/>
                </a:lnTo>
                <a:lnTo>
                  <a:pt x="333" y="155"/>
                </a:lnTo>
                <a:lnTo>
                  <a:pt x="326" y="155"/>
                </a:lnTo>
                <a:lnTo>
                  <a:pt x="326" y="163"/>
                </a:lnTo>
                <a:lnTo>
                  <a:pt x="326" y="170"/>
                </a:lnTo>
                <a:lnTo>
                  <a:pt x="326" y="177"/>
                </a:lnTo>
                <a:lnTo>
                  <a:pt x="333" y="177"/>
                </a:lnTo>
                <a:lnTo>
                  <a:pt x="340" y="177"/>
                </a:lnTo>
                <a:lnTo>
                  <a:pt x="340" y="185"/>
                </a:lnTo>
                <a:lnTo>
                  <a:pt x="340" y="192"/>
                </a:lnTo>
                <a:lnTo>
                  <a:pt x="348" y="192"/>
                </a:lnTo>
                <a:lnTo>
                  <a:pt x="355" y="192"/>
                </a:lnTo>
                <a:lnTo>
                  <a:pt x="355" y="200"/>
                </a:lnTo>
                <a:lnTo>
                  <a:pt x="363" y="200"/>
                </a:lnTo>
                <a:lnTo>
                  <a:pt x="370" y="200"/>
                </a:lnTo>
                <a:lnTo>
                  <a:pt x="370" y="207"/>
                </a:lnTo>
                <a:lnTo>
                  <a:pt x="370" y="214"/>
                </a:lnTo>
                <a:lnTo>
                  <a:pt x="370" y="222"/>
                </a:lnTo>
                <a:lnTo>
                  <a:pt x="370" y="229"/>
                </a:lnTo>
                <a:lnTo>
                  <a:pt x="370" y="244"/>
                </a:lnTo>
                <a:lnTo>
                  <a:pt x="370" y="251"/>
                </a:lnTo>
                <a:lnTo>
                  <a:pt x="363" y="251"/>
                </a:lnTo>
                <a:lnTo>
                  <a:pt x="355" y="251"/>
                </a:lnTo>
                <a:lnTo>
                  <a:pt x="348" y="251"/>
                </a:lnTo>
                <a:lnTo>
                  <a:pt x="340" y="251"/>
                </a:lnTo>
                <a:lnTo>
                  <a:pt x="333" y="251"/>
                </a:lnTo>
                <a:lnTo>
                  <a:pt x="318" y="251"/>
                </a:lnTo>
                <a:lnTo>
                  <a:pt x="311" y="251"/>
                </a:lnTo>
                <a:lnTo>
                  <a:pt x="303" y="251"/>
                </a:lnTo>
                <a:lnTo>
                  <a:pt x="296" y="251"/>
                </a:lnTo>
                <a:lnTo>
                  <a:pt x="289" y="251"/>
                </a:lnTo>
                <a:lnTo>
                  <a:pt x="281" y="251"/>
                </a:lnTo>
                <a:lnTo>
                  <a:pt x="274" y="251"/>
                </a:lnTo>
                <a:lnTo>
                  <a:pt x="266" y="251"/>
                </a:lnTo>
                <a:lnTo>
                  <a:pt x="259" y="251"/>
                </a:lnTo>
                <a:lnTo>
                  <a:pt x="252" y="251"/>
                </a:lnTo>
                <a:lnTo>
                  <a:pt x="237" y="251"/>
                </a:lnTo>
                <a:lnTo>
                  <a:pt x="229" y="251"/>
                </a:lnTo>
                <a:lnTo>
                  <a:pt x="215" y="251"/>
                </a:lnTo>
                <a:lnTo>
                  <a:pt x="200" y="251"/>
                </a:lnTo>
                <a:lnTo>
                  <a:pt x="192" y="251"/>
                </a:lnTo>
                <a:lnTo>
                  <a:pt x="185" y="251"/>
                </a:lnTo>
                <a:lnTo>
                  <a:pt x="178" y="251"/>
                </a:lnTo>
                <a:lnTo>
                  <a:pt x="163" y="251"/>
                </a:lnTo>
                <a:lnTo>
                  <a:pt x="155" y="251"/>
                </a:lnTo>
                <a:lnTo>
                  <a:pt x="148" y="251"/>
                </a:lnTo>
                <a:lnTo>
                  <a:pt x="141" y="251"/>
                </a:lnTo>
                <a:lnTo>
                  <a:pt x="133" y="251"/>
                </a:lnTo>
                <a:lnTo>
                  <a:pt x="111" y="251"/>
                </a:lnTo>
                <a:lnTo>
                  <a:pt x="96" y="251"/>
                </a:lnTo>
                <a:lnTo>
                  <a:pt x="67" y="251"/>
                </a:lnTo>
                <a:lnTo>
                  <a:pt x="59" y="251"/>
                </a:lnTo>
                <a:lnTo>
                  <a:pt x="37" y="251"/>
                </a:lnTo>
                <a:lnTo>
                  <a:pt x="22" y="251"/>
                </a:lnTo>
                <a:lnTo>
                  <a:pt x="15" y="251"/>
                </a:lnTo>
                <a:lnTo>
                  <a:pt x="7" y="251"/>
                </a:lnTo>
                <a:lnTo>
                  <a:pt x="7" y="244"/>
                </a:lnTo>
                <a:lnTo>
                  <a:pt x="7" y="229"/>
                </a:lnTo>
                <a:lnTo>
                  <a:pt x="7" y="214"/>
                </a:lnTo>
                <a:lnTo>
                  <a:pt x="7" y="200"/>
                </a:lnTo>
                <a:lnTo>
                  <a:pt x="7" y="192"/>
                </a:lnTo>
                <a:lnTo>
                  <a:pt x="7" y="185"/>
                </a:lnTo>
                <a:lnTo>
                  <a:pt x="7" y="177"/>
                </a:lnTo>
                <a:lnTo>
                  <a:pt x="7" y="170"/>
                </a:lnTo>
                <a:lnTo>
                  <a:pt x="7" y="163"/>
                </a:lnTo>
                <a:lnTo>
                  <a:pt x="7" y="155"/>
                </a:lnTo>
                <a:lnTo>
                  <a:pt x="7" y="148"/>
                </a:lnTo>
                <a:lnTo>
                  <a:pt x="7" y="126"/>
                </a:lnTo>
                <a:lnTo>
                  <a:pt x="7" y="111"/>
                </a:lnTo>
                <a:lnTo>
                  <a:pt x="7" y="103"/>
                </a:lnTo>
                <a:lnTo>
                  <a:pt x="7" y="96"/>
                </a:lnTo>
                <a:lnTo>
                  <a:pt x="7" y="81"/>
                </a:lnTo>
                <a:lnTo>
                  <a:pt x="7" y="74"/>
                </a:lnTo>
                <a:lnTo>
                  <a:pt x="7" y="59"/>
                </a:lnTo>
                <a:lnTo>
                  <a:pt x="7" y="52"/>
                </a:lnTo>
                <a:lnTo>
                  <a:pt x="7" y="37"/>
                </a:lnTo>
                <a:lnTo>
                  <a:pt x="0" y="37"/>
                </a:lnTo>
                <a:lnTo>
                  <a:pt x="0" y="29"/>
                </a:lnTo>
                <a:lnTo>
                  <a:pt x="0" y="22"/>
                </a:lnTo>
                <a:lnTo>
                  <a:pt x="0" y="15"/>
                </a:lnTo>
                <a:lnTo>
                  <a:pt x="0" y="7"/>
                </a:lnTo>
                <a:lnTo>
                  <a:pt x="0" y="15"/>
                </a:lnTo>
                <a:lnTo>
                  <a:pt x="7" y="15"/>
                </a:lnTo>
                <a:lnTo>
                  <a:pt x="7" y="22"/>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1" name="Freeform 33" descr="Dark upward diagonal"/>
          <p:cNvSpPr>
            <a:spLocks/>
          </p:cNvSpPr>
          <p:nvPr/>
        </p:nvSpPr>
        <p:spPr bwMode="auto">
          <a:xfrm>
            <a:off x="3854453" y="2379765"/>
            <a:ext cx="601663" cy="450949"/>
          </a:xfrm>
          <a:custGeom>
            <a:avLst/>
            <a:gdLst>
              <a:gd name="T0" fmla="*/ 165100 w 379"/>
              <a:gd name="T1" fmla="*/ 0 h 505"/>
              <a:gd name="T2" fmla="*/ 200025 w 379"/>
              <a:gd name="T3" fmla="*/ 0 h 505"/>
              <a:gd name="T4" fmla="*/ 247650 w 379"/>
              <a:gd name="T5" fmla="*/ 0 h 505"/>
              <a:gd name="T6" fmla="*/ 293688 w 379"/>
              <a:gd name="T7" fmla="*/ 0 h 505"/>
              <a:gd name="T8" fmla="*/ 341313 w 379"/>
              <a:gd name="T9" fmla="*/ 0 h 505"/>
              <a:gd name="T10" fmla="*/ 376238 w 379"/>
              <a:gd name="T11" fmla="*/ 0 h 505"/>
              <a:gd name="T12" fmla="*/ 434975 w 379"/>
              <a:gd name="T13" fmla="*/ 0 h 505"/>
              <a:gd name="T14" fmla="*/ 482600 w 379"/>
              <a:gd name="T15" fmla="*/ 0 h 505"/>
              <a:gd name="T16" fmla="*/ 517525 w 379"/>
              <a:gd name="T17" fmla="*/ 0 h 505"/>
              <a:gd name="T18" fmla="*/ 563563 w 379"/>
              <a:gd name="T19" fmla="*/ 0 h 505"/>
              <a:gd name="T20" fmla="*/ 600075 w 379"/>
              <a:gd name="T21" fmla="*/ 23812 h 505"/>
              <a:gd name="T22" fmla="*/ 600075 w 379"/>
              <a:gd name="T23" fmla="*/ 71437 h 505"/>
              <a:gd name="T24" fmla="*/ 600075 w 379"/>
              <a:gd name="T25" fmla="*/ 117475 h 505"/>
              <a:gd name="T26" fmla="*/ 600075 w 379"/>
              <a:gd name="T27" fmla="*/ 165100 h 505"/>
              <a:gd name="T28" fmla="*/ 600075 w 379"/>
              <a:gd name="T29" fmla="*/ 200025 h 505"/>
              <a:gd name="T30" fmla="*/ 600075 w 379"/>
              <a:gd name="T31" fmla="*/ 234950 h 505"/>
              <a:gd name="T32" fmla="*/ 600075 w 379"/>
              <a:gd name="T33" fmla="*/ 293687 h 505"/>
              <a:gd name="T34" fmla="*/ 600075 w 379"/>
              <a:gd name="T35" fmla="*/ 328612 h 505"/>
              <a:gd name="T36" fmla="*/ 600075 w 379"/>
              <a:gd name="T37" fmla="*/ 365125 h 505"/>
              <a:gd name="T38" fmla="*/ 600075 w 379"/>
              <a:gd name="T39" fmla="*/ 400050 h 505"/>
              <a:gd name="T40" fmla="*/ 600075 w 379"/>
              <a:gd name="T41" fmla="*/ 434975 h 505"/>
              <a:gd name="T42" fmla="*/ 600075 w 379"/>
              <a:gd name="T43" fmla="*/ 482600 h 505"/>
              <a:gd name="T44" fmla="*/ 600075 w 379"/>
              <a:gd name="T45" fmla="*/ 552450 h 505"/>
              <a:gd name="T46" fmla="*/ 600075 w 379"/>
              <a:gd name="T47" fmla="*/ 587375 h 505"/>
              <a:gd name="T48" fmla="*/ 600075 w 379"/>
              <a:gd name="T49" fmla="*/ 635000 h 505"/>
              <a:gd name="T50" fmla="*/ 600075 w 379"/>
              <a:gd name="T51" fmla="*/ 669925 h 505"/>
              <a:gd name="T52" fmla="*/ 600075 w 379"/>
              <a:gd name="T53" fmla="*/ 704850 h 505"/>
              <a:gd name="T54" fmla="*/ 600075 w 379"/>
              <a:gd name="T55" fmla="*/ 741362 h 505"/>
              <a:gd name="T56" fmla="*/ 600075 w 379"/>
              <a:gd name="T57" fmla="*/ 800100 h 505"/>
              <a:gd name="T58" fmla="*/ 552450 w 379"/>
              <a:gd name="T59" fmla="*/ 800100 h 505"/>
              <a:gd name="T60" fmla="*/ 504825 w 379"/>
              <a:gd name="T61" fmla="*/ 800100 h 505"/>
              <a:gd name="T62" fmla="*/ 469900 w 379"/>
              <a:gd name="T63" fmla="*/ 800100 h 505"/>
              <a:gd name="T64" fmla="*/ 423863 w 379"/>
              <a:gd name="T65" fmla="*/ 800100 h 505"/>
              <a:gd name="T66" fmla="*/ 387350 w 379"/>
              <a:gd name="T67" fmla="*/ 800100 h 505"/>
              <a:gd name="T68" fmla="*/ 352425 w 379"/>
              <a:gd name="T69" fmla="*/ 800100 h 505"/>
              <a:gd name="T70" fmla="*/ 293688 w 379"/>
              <a:gd name="T71" fmla="*/ 800100 h 505"/>
              <a:gd name="T72" fmla="*/ 258763 w 379"/>
              <a:gd name="T73" fmla="*/ 800100 h 505"/>
              <a:gd name="T74" fmla="*/ 200025 w 379"/>
              <a:gd name="T75" fmla="*/ 800100 h 505"/>
              <a:gd name="T76" fmla="*/ 165100 w 379"/>
              <a:gd name="T77" fmla="*/ 800100 h 505"/>
              <a:gd name="T78" fmla="*/ 130175 w 379"/>
              <a:gd name="T79" fmla="*/ 800100 h 505"/>
              <a:gd name="T80" fmla="*/ 95250 w 379"/>
              <a:gd name="T81" fmla="*/ 800100 h 505"/>
              <a:gd name="T82" fmla="*/ 47625 w 379"/>
              <a:gd name="T83" fmla="*/ 800100 h 505"/>
              <a:gd name="T84" fmla="*/ 0 w 379"/>
              <a:gd name="T85" fmla="*/ 776287 h 505"/>
              <a:gd name="T86" fmla="*/ 0 w 379"/>
              <a:gd name="T87" fmla="*/ 658812 h 505"/>
              <a:gd name="T88" fmla="*/ 0 w 379"/>
              <a:gd name="T89" fmla="*/ 622300 h 505"/>
              <a:gd name="T90" fmla="*/ 0 w 379"/>
              <a:gd name="T91" fmla="*/ 587375 h 505"/>
              <a:gd name="T92" fmla="*/ 0 w 379"/>
              <a:gd name="T93" fmla="*/ 552450 h 505"/>
              <a:gd name="T94" fmla="*/ 0 w 379"/>
              <a:gd name="T95" fmla="*/ 517525 h 505"/>
              <a:gd name="T96" fmla="*/ 0 w 379"/>
              <a:gd name="T97" fmla="*/ 482600 h 505"/>
              <a:gd name="T98" fmla="*/ 0 w 379"/>
              <a:gd name="T99" fmla="*/ 446087 h 505"/>
              <a:gd name="T100" fmla="*/ 12700 w 379"/>
              <a:gd name="T101" fmla="*/ 411162 h 505"/>
              <a:gd name="T102" fmla="*/ 12700 w 379"/>
              <a:gd name="T103" fmla="*/ 352425 h 505"/>
              <a:gd name="T104" fmla="*/ 12700 w 379"/>
              <a:gd name="T105" fmla="*/ 306387 h 505"/>
              <a:gd name="T106" fmla="*/ 12700 w 379"/>
              <a:gd name="T107" fmla="*/ 258762 h 505"/>
              <a:gd name="T108" fmla="*/ 12700 w 379"/>
              <a:gd name="T109" fmla="*/ 223837 h 505"/>
              <a:gd name="T110" fmla="*/ 12700 w 379"/>
              <a:gd name="T111" fmla="*/ 176212 h 505"/>
              <a:gd name="T112" fmla="*/ 12700 w 379"/>
              <a:gd name="T113" fmla="*/ 141287 h 505"/>
              <a:gd name="T114" fmla="*/ 12700 w 379"/>
              <a:gd name="T115" fmla="*/ 106362 h 505"/>
              <a:gd name="T116" fmla="*/ 12700 w 379"/>
              <a:gd name="T117" fmla="*/ 47625 h 505"/>
              <a:gd name="T118" fmla="*/ 12700 w 379"/>
              <a:gd name="T119" fmla="*/ 0 h 505"/>
              <a:gd name="T120" fmla="*/ 47625 w 379"/>
              <a:gd name="T121" fmla="*/ 0 h 505"/>
              <a:gd name="T122" fmla="*/ 82550 w 379"/>
              <a:gd name="T123" fmla="*/ 0 h 505"/>
              <a:gd name="T124" fmla="*/ 117475 w 379"/>
              <a:gd name="T125" fmla="*/ 0 h 50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79" h="505">
                <a:moveTo>
                  <a:pt x="89" y="0"/>
                </a:moveTo>
                <a:lnTo>
                  <a:pt x="97" y="0"/>
                </a:lnTo>
                <a:lnTo>
                  <a:pt x="104" y="0"/>
                </a:lnTo>
                <a:lnTo>
                  <a:pt x="111" y="0"/>
                </a:lnTo>
                <a:lnTo>
                  <a:pt x="119" y="0"/>
                </a:lnTo>
                <a:lnTo>
                  <a:pt x="126" y="0"/>
                </a:lnTo>
                <a:lnTo>
                  <a:pt x="133" y="0"/>
                </a:lnTo>
                <a:lnTo>
                  <a:pt x="141" y="0"/>
                </a:lnTo>
                <a:lnTo>
                  <a:pt x="156" y="0"/>
                </a:lnTo>
                <a:lnTo>
                  <a:pt x="163" y="0"/>
                </a:lnTo>
                <a:lnTo>
                  <a:pt x="170" y="0"/>
                </a:lnTo>
                <a:lnTo>
                  <a:pt x="185" y="0"/>
                </a:lnTo>
                <a:lnTo>
                  <a:pt x="193" y="0"/>
                </a:lnTo>
                <a:lnTo>
                  <a:pt x="207" y="0"/>
                </a:lnTo>
                <a:lnTo>
                  <a:pt x="215" y="0"/>
                </a:lnTo>
                <a:lnTo>
                  <a:pt x="222" y="0"/>
                </a:lnTo>
                <a:lnTo>
                  <a:pt x="230" y="0"/>
                </a:lnTo>
                <a:lnTo>
                  <a:pt x="237" y="0"/>
                </a:lnTo>
                <a:lnTo>
                  <a:pt x="244" y="0"/>
                </a:lnTo>
                <a:lnTo>
                  <a:pt x="259" y="0"/>
                </a:lnTo>
                <a:lnTo>
                  <a:pt x="274" y="0"/>
                </a:lnTo>
                <a:lnTo>
                  <a:pt x="281" y="0"/>
                </a:lnTo>
                <a:lnTo>
                  <a:pt x="289" y="0"/>
                </a:lnTo>
                <a:lnTo>
                  <a:pt x="304" y="0"/>
                </a:lnTo>
                <a:lnTo>
                  <a:pt x="311" y="0"/>
                </a:lnTo>
                <a:lnTo>
                  <a:pt x="318" y="0"/>
                </a:lnTo>
                <a:lnTo>
                  <a:pt x="326" y="0"/>
                </a:lnTo>
                <a:lnTo>
                  <a:pt x="333" y="0"/>
                </a:lnTo>
                <a:lnTo>
                  <a:pt x="341" y="0"/>
                </a:lnTo>
                <a:lnTo>
                  <a:pt x="355" y="0"/>
                </a:lnTo>
                <a:lnTo>
                  <a:pt x="370" y="0"/>
                </a:lnTo>
                <a:lnTo>
                  <a:pt x="378" y="0"/>
                </a:lnTo>
                <a:lnTo>
                  <a:pt x="378" y="15"/>
                </a:lnTo>
                <a:lnTo>
                  <a:pt x="378" y="22"/>
                </a:lnTo>
                <a:lnTo>
                  <a:pt x="378" y="37"/>
                </a:lnTo>
                <a:lnTo>
                  <a:pt x="378" y="45"/>
                </a:lnTo>
                <a:lnTo>
                  <a:pt x="378" y="59"/>
                </a:lnTo>
                <a:lnTo>
                  <a:pt x="378" y="67"/>
                </a:lnTo>
                <a:lnTo>
                  <a:pt x="378" y="74"/>
                </a:lnTo>
                <a:lnTo>
                  <a:pt x="378" y="89"/>
                </a:lnTo>
                <a:lnTo>
                  <a:pt x="378" y="96"/>
                </a:lnTo>
                <a:lnTo>
                  <a:pt x="378" y="104"/>
                </a:lnTo>
                <a:lnTo>
                  <a:pt x="378" y="111"/>
                </a:lnTo>
                <a:lnTo>
                  <a:pt x="378" y="119"/>
                </a:lnTo>
                <a:lnTo>
                  <a:pt x="378" y="126"/>
                </a:lnTo>
                <a:lnTo>
                  <a:pt x="378" y="133"/>
                </a:lnTo>
                <a:lnTo>
                  <a:pt x="378" y="141"/>
                </a:lnTo>
                <a:lnTo>
                  <a:pt x="378" y="148"/>
                </a:lnTo>
                <a:lnTo>
                  <a:pt x="378" y="170"/>
                </a:lnTo>
                <a:lnTo>
                  <a:pt x="378" y="178"/>
                </a:lnTo>
                <a:lnTo>
                  <a:pt x="378" y="185"/>
                </a:lnTo>
                <a:lnTo>
                  <a:pt x="378" y="193"/>
                </a:lnTo>
                <a:lnTo>
                  <a:pt x="378" y="200"/>
                </a:lnTo>
                <a:lnTo>
                  <a:pt x="378" y="207"/>
                </a:lnTo>
                <a:lnTo>
                  <a:pt x="378" y="215"/>
                </a:lnTo>
                <a:lnTo>
                  <a:pt x="378" y="222"/>
                </a:lnTo>
                <a:lnTo>
                  <a:pt x="378" y="230"/>
                </a:lnTo>
                <a:lnTo>
                  <a:pt x="378" y="237"/>
                </a:lnTo>
                <a:lnTo>
                  <a:pt x="378" y="244"/>
                </a:lnTo>
                <a:lnTo>
                  <a:pt x="378" y="252"/>
                </a:lnTo>
                <a:lnTo>
                  <a:pt x="378" y="259"/>
                </a:lnTo>
                <a:lnTo>
                  <a:pt x="378" y="267"/>
                </a:lnTo>
                <a:lnTo>
                  <a:pt x="378" y="274"/>
                </a:lnTo>
                <a:lnTo>
                  <a:pt x="378" y="281"/>
                </a:lnTo>
                <a:lnTo>
                  <a:pt x="378" y="296"/>
                </a:lnTo>
                <a:lnTo>
                  <a:pt x="378" y="304"/>
                </a:lnTo>
                <a:lnTo>
                  <a:pt x="378" y="333"/>
                </a:lnTo>
                <a:lnTo>
                  <a:pt x="378" y="341"/>
                </a:lnTo>
                <a:lnTo>
                  <a:pt x="378" y="348"/>
                </a:lnTo>
                <a:lnTo>
                  <a:pt x="378" y="355"/>
                </a:lnTo>
                <a:lnTo>
                  <a:pt x="378" y="363"/>
                </a:lnTo>
                <a:lnTo>
                  <a:pt x="378" y="370"/>
                </a:lnTo>
                <a:lnTo>
                  <a:pt x="378" y="378"/>
                </a:lnTo>
                <a:lnTo>
                  <a:pt x="378" y="392"/>
                </a:lnTo>
                <a:lnTo>
                  <a:pt x="378" y="400"/>
                </a:lnTo>
                <a:lnTo>
                  <a:pt x="378" y="407"/>
                </a:lnTo>
                <a:lnTo>
                  <a:pt x="378" y="415"/>
                </a:lnTo>
                <a:lnTo>
                  <a:pt x="378" y="422"/>
                </a:lnTo>
                <a:lnTo>
                  <a:pt x="378" y="430"/>
                </a:lnTo>
                <a:lnTo>
                  <a:pt x="378" y="437"/>
                </a:lnTo>
                <a:lnTo>
                  <a:pt x="378" y="444"/>
                </a:lnTo>
                <a:lnTo>
                  <a:pt x="378" y="452"/>
                </a:lnTo>
                <a:lnTo>
                  <a:pt x="378" y="459"/>
                </a:lnTo>
                <a:lnTo>
                  <a:pt x="378" y="467"/>
                </a:lnTo>
                <a:lnTo>
                  <a:pt x="378" y="481"/>
                </a:lnTo>
                <a:lnTo>
                  <a:pt x="378" y="489"/>
                </a:lnTo>
                <a:lnTo>
                  <a:pt x="378" y="504"/>
                </a:lnTo>
                <a:lnTo>
                  <a:pt x="370" y="504"/>
                </a:lnTo>
                <a:lnTo>
                  <a:pt x="363" y="504"/>
                </a:lnTo>
                <a:lnTo>
                  <a:pt x="348" y="504"/>
                </a:lnTo>
                <a:lnTo>
                  <a:pt x="333" y="504"/>
                </a:lnTo>
                <a:lnTo>
                  <a:pt x="326" y="504"/>
                </a:lnTo>
                <a:lnTo>
                  <a:pt x="318" y="504"/>
                </a:lnTo>
                <a:lnTo>
                  <a:pt x="311" y="504"/>
                </a:lnTo>
                <a:lnTo>
                  <a:pt x="304" y="504"/>
                </a:lnTo>
                <a:lnTo>
                  <a:pt x="296" y="504"/>
                </a:lnTo>
                <a:lnTo>
                  <a:pt x="289" y="504"/>
                </a:lnTo>
                <a:lnTo>
                  <a:pt x="274" y="504"/>
                </a:lnTo>
                <a:lnTo>
                  <a:pt x="267" y="504"/>
                </a:lnTo>
                <a:lnTo>
                  <a:pt x="259" y="504"/>
                </a:lnTo>
                <a:lnTo>
                  <a:pt x="252" y="504"/>
                </a:lnTo>
                <a:lnTo>
                  <a:pt x="244" y="504"/>
                </a:lnTo>
                <a:lnTo>
                  <a:pt x="237" y="504"/>
                </a:lnTo>
                <a:lnTo>
                  <a:pt x="230" y="504"/>
                </a:lnTo>
                <a:lnTo>
                  <a:pt x="222" y="504"/>
                </a:lnTo>
                <a:lnTo>
                  <a:pt x="215" y="504"/>
                </a:lnTo>
                <a:lnTo>
                  <a:pt x="207" y="504"/>
                </a:lnTo>
                <a:lnTo>
                  <a:pt x="185" y="504"/>
                </a:lnTo>
                <a:lnTo>
                  <a:pt x="178" y="504"/>
                </a:lnTo>
                <a:lnTo>
                  <a:pt x="170" y="504"/>
                </a:lnTo>
                <a:lnTo>
                  <a:pt x="163" y="504"/>
                </a:lnTo>
                <a:lnTo>
                  <a:pt x="148" y="504"/>
                </a:lnTo>
                <a:lnTo>
                  <a:pt x="133" y="504"/>
                </a:lnTo>
                <a:lnTo>
                  <a:pt x="126" y="504"/>
                </a:lnTo>
                <a:lnTo>
                  <a:pt x="119" y="504"/>
                </a:lnTo>
                <a:lnTo>
                  <a:pt x="111" y="504"/>
                </a:lnTo>
                <a:lnTo>
                  <a:pt x="104" y="504"/>
                </a:lnTo>
                <a:lnTo>
                  <a:pt x="97" y="504"/>
                </a:lnTo>
                <a:lnTo>
                  <a:pt x="89" y="504"/>
                </a:lnTo>
                <a:lnTo>
                  <a:pt x="82" y="504"/>
                </a:lnTo>
                <a:lnTo>
                  <a:pt x="74" y="504"/>
                </a:lnTo>
                <a:lnTo>
                  <a:pt x="67" y="504"/>
                </a:lnTo>
                <a:lnTo>
                  <a:pt x="60" y="504"/>
                </a:lnTo>
                <a:lnTo>
                  <a:pt x="45" y="504"/>
                </a:lnTo>
                <a:lnTo>
                  <a:pt x="37" y="504"/>
                </a:lnTo>
                <a:lnTo>
                  <a:pt x="30" y="504"/>
                </a:lnTo>
                <a:lnTo>
                  <a:pt x="15" y="504"/>
                </a:lnTo>
                <a:lnTo>
                  <a:pt x="0" y="504"/>
                </a:lnTo>
                <a:lnTo>
                  <a:pt x="0" y="489"/>
                </a:lnTo>
                <a:lnTo>
                  <a:pt x="0" y="481"/>
                </a:lnTo>
                <a:lnTo>
                  <a:pt x="0" y="459"/>
                </a:lnTo>
                <a:lnTo>
                  <a:pt x="0" y="415"/>
                </a:lnTo>
                <a:lnTo>
                  <a:pt x="0" y="407"/>
                </a:lnTo>
                <a:lnTo>
                  <a:pt x="0" y="400"/>
                </a:lnTo>
                <a:lnTo>
                  <a:pt x="0" y="392"/>
                </a:lnTo>
                <a:lnTo>
                  <a:pt x="0" y="385"/>
                </a:lnTo>
                <a:lnTo>
                  <a:pt x="0" y="378"/>
                </a:lnTo>
                <a:lnTo>
                  <a:pt x="0" y="370"/>
                </a:lnTo>
                <a:lnTo>
                  <a:pt x="0" y="363"/>
                </a:lnTo>
                <a:lnTo>
                  <a:pt x="0" y="355"/>
                </a:lnTo>
                <a:lnTo>
                  <a:pt x="0" y="348"/>
                </a:lnTo>
                <a:lnTo>
                  <a:pt x="0" y="341"/>
                </a:lnTo>
                <a:lnTo>
                  <a:pt x="0" y="333"/>
                </a:lnTo>
                <a:lnTo>
                  <a:pt x="0" y="326"/>
                </a:lnTo>
                <a:lnTo>
                  <a:pt x="0" y="318"/>
                </a:lnTo>
                <a:lnTo>
                  <a:pt x="0" y="311"/>
                </a:lnTo>
                <a:lnTo>
                  <a:pt x="0" y="304"/>
                </a:lnTo>
                <a:lnTo>
                  <a:pt x="0" y="296"/>
                </a:lnTo>
                <a:lnTo>
                  <a:pt x="0" y="289"/>
                </a:lnTo>
                <a:lnTo>
                  <a:pt x="0" y="281"/>
                </a:lnTo>
                <a:lnTo>
                  <a:pt x="0" y="274"/>
                </a:lnTo>
                <a:lnTo>
                  <a:pt x="0" y="267"/>
                </a:lnTo>
                <a:lnTo>
                  <a:pt x="8" y="259"/>
                </a:lnTo>
                <a:lnTo>
                  <a:pt x="8" y="252"/>
                </a:lnTo>
                <a:lnTo>
                  <a:pt x="8" y="244"/>
                </a:lnTo>
                <a:lnTo>
                  <a:pt x="8" y="222"/>
                </a:lnTo>
                <a:lnTo>
                  <a:pt x="8" y="215"/>
                </a:lnTo>
                <a:lnTo>
                  <a:pt x="8" y="200"/>
                </a:lnTo>
                <a:lnTo>
                  <a:pt x="8" y="193"/>
                </a:lnTo>
                <a:lnTo>
                  <a:pt x="8" y="178"/>
                </a:lnTo>
                <a:lnTo>
                  <a:pt x="8" y="170"/>
                </a:lnTo>
                <a:lnTo>
                  <a:pt x="8" y="163"/>
                </a:lnTo>
                <a:lnTo>
                  <a:pt x="8" y="156"/>
                </a:lnTo>
                <a:lnTo>
                  <a:pt x="8" y="148"/>
                </a:lnTo>
                <a:lnTo>
                  <a:pt x="8" y="141"/>
                </a:lnTo>
                <a:lnTo>
                  <a:pt x="8" y="133"/>
                </a:lnTo>
                <a:lnTo>
                  <a:pt x="8" y="126"/>
                </a:lnTo>
                <a:lnTo>
                  <a:pt x="8" y="111"/>
                </a:lnTo>
                <a:lnTo>
                  <a:pt x="8" y="104"/>
                </a:lnTo>
                <a:lnTo>
                  <a:pt x="8" y="96"/>
                </a:lnTo>
                <a:lnTo>
                  <a:pt x="8" y="89"/>
                </a:lnTo>
                <a:lnTo>
                  <a:pt x="8" y="82"/>
                </a:lnTo>
                <a:lnTo>
                  <a:pt x="8" y="74"/>
                </a:lnTo>
                <a:lnTo>
                  <a:pt x="8" y="67"/>
                </a:lnTo>
                <a:lnTo>
                  <a:pt x="8" y="59"/>
                </a:lnTo>
                <a:lnTo>
                  <a:pt x="8" y="45"/>
                </a:lnTo>
                <a:lnTo>
                  <a:pt x="8" y="30"/>
                </a:lnTo>
                <a:lnTo>
                  <a:pt x="8" y="22"/>
                </a:lnTo>
                <a:lnTo>
                  <a:pt x="8" y="8"/>
                </a:lnTo>
                <a:lnTo>
                  <a:pt x="8" y="0"/>
                </a:lnTo>
                <a:lnTo>
                  <a:pt x="15" y="0"/>
                </a:lnTo>
                <a:lnTo>
                  <a:pt x="23" y="0"/>
                </a:lnTo>
                <a:lnTo>
                  <a:pt x="30" y="0"/>
                </a:lnTo>
                <a:lnTo>
                  <a:pt x="37" y="0"/>
                </a:lnTo>
                <a:lnTo>
                  <a:pt x="45" y="0"/>
                </a:lnTo>
                <a:lnTo>
                  <a:pt x="52" y="0"/>
                </a:lnTo>
                <a:lnTo>
                  <a:pt x="60" y="0"/>
                </a:lnTo>
                <a:lnTo>
                  <a:pt x="67" y="0"/>
                </a:lnTo>
                <a:lnTo>
                  <a:pt x="74" y="0"/>
                </a:lnTo>
                <a:lnTo>
                  <a:pt x="82" y="0"/>
                </a:lnTo>
                <a:lnTo>
                  <a:pt x="89" y="0"/>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82" name="Freeform 34"/>
          <p:cNvSpPr>
            <a:spLocks/>
          </p:cNvSpPr>
          <p:nvPr/>
        </p:nvSpPr>
        <p:spPr bwMode="auto">
          <a:xfrm>
            <a:off x="4454527" y="2439590"/>
            <a:ext cx="928688" cy="325041"/>
          </a:xfrm>
          <a:custGeom>
            <a:avLst/>
            <a:gdLst>
              <a:gd name="T0" fmla="*/ 2147483647 w 585"/>
              <a:gd name="T1" fmla="*/ 2147483647 h 364"/>
              <a:gd name="T2" fmla="*/ 2147483647 w 585"/>
              <a:gd name="T3" fmla="*/ 2147483647 h 364"/>
              <a:gd name="T4" fmla="*/ 2147483647 w 585"/>
              <a:gd name="T5" fmla="*/ 2147483647 h 364"/>
              <a:gd name="T6" fmla="*/ 2147483647 w 585"/>
              <a:gd name="T7" fmla="*/ 2147483647 h 364"/>
              <a:gd name="T8" fmla="*/ 2147483647 w 585"/>
              <a:gd name="T9" fmla="*/ 0 h 364"/>
              <a:gd name="T10" fmla="*/ 2147483647 w 585"/>
              <a:gd name="T11" fmla="*/ 0 h 364"/>
              <a:gd name="T12" fmla="*/ 2147483647 w 585"/>
              <a:gd name="T13" fmla="*/ 2147483647 h 364"/>
              <a:gd name="T14" fmla="*/ 2147483647 w 585"/>
              <a:gd name="T15" fmla="*/ 2147483647 h 364"/>
              <a:gd name="T16" fmla="*/ 2147483647 w 585"/>
              <a:gd name="T17" fmla="*/ 2147483647 h 364"/>
              <a:gd name="T18" fmla="*/ 2147483647 w 585"/>
              <a:gd name="T19" fmla="*/ 2147483647 h 364"/>
              <a:gd name="T20" fmla="*/ 2147483647 w 585"/>
              <a:gd name="T21" fmla="*/ 2147483647 h 364"/>
              <a:gd name="T22" fmla="*/ 2147483647 w 585"/>
              <a:gd name="T23" fmla="*/ 2147483647 h 364"/>
              <a:gd name="T24" fmla="*/ 2147483647 w 585"/>
              <a:gd name="T25" fmla="*/ 2147483647 h 364"/>
              <a:gd name="T26" fmla="*/ 2147483647 w 585"/>
              <a:gd name="T27" fmla="*/ 2147483647 h 364"/>
              <a:gd name="T28" fmla="*/ 2147483647 w 585"/>
              <a:gd name="T29" fmla="*/ 2147483647 h 364"/>
              <a:gd name="T30" fmla="*/ 2147483647 w 585"/>
              <a:gd name="T31" fmla="*/ 2147483647 h 364"/>
              <a:gd name="T32" fmla="*/ 2147483647 w 585"/>
              <a:gd name="T33" fmla="*/ 2147483647 h 364"/>
              <a:gd name="T34" fmla="*/ 2147483647 w 585"/>
              <a:gd name="T35" fmla="*/ 2147483647 h 364"/>
              <a:gd name="T36" fmla="*/ 2147483647 w 585"/>
              <a:gd name="T37" fmla="*/ 2147483647 h 364"/>
              <a:gd name="T38" fmla="*/ 2147483647 w 585"/>
              <a:gd name="T39" fmla="*/ 2147483647 h 364"/>
              <a:gd name="T40" fmla="*/ 2147483647 w 585"/>
              <a:gd name="T41" fmla="*/ 2147483647 h 364"/>
              <a:gd name="T42" fmla="*/ 2147483647 w 585"/>
              <a:gd name="T43" fmla="*/ 2147483647 h 364"/>
              <a:gd name="T44" fmla="*/ 2147483647 w 585"/>
              <a:gd name="T45" fmla="*/ 2147483647 h 364"/>
              <a:gd name="T46" fmla="*/ 2147483647 w 585"/>
              <a:gd name="T47" fmla="*/ 2147483647 h 364"/>
              <a:gd name="T48" fmla="*/ 2147483647 w 585"/>
              <a:gd name="T49" fmla="*/ 2147483647 h 364"/>
              <a:gd name="T50" fmla="*/ 2147483647 w 585"/>
              <a:gd name="T51" fmla="*/ 2147483647 h 364"/>
              <a:gd name="T52" fmla="*/ 2147483647 w 585"/>
              <a:gd name="T53" fmla="*/ 2147483647 h 364"/>
              <a:gd name="T54" fmla="*/ 2147483647 w 585"/>
              <a:gd name="T55" fmla="*/ 2147483647 h 364"/>
              <a:gd name="T56" fmla="*/ 2147483647 w 585"/>
              <a:gd name="T57" fmla="*/ 2147483647 h 364"/>
              <a:gd name="T58" fmla="*/ 2147483647 w 585"/>
              <a:gd name="T59" fmla="*/ 2147483647 h 364"/>
              <a:gd name="T60" fmla="*/ 2147483647 w 585"/>
              <a:gd name="T61" fmla="*/ 2147483647 h 364"/>
              <a:gd name="T62" fmla="*/ 2147483647 w 585"/>
              <a:gd name="T63" fmla="*/ 2147483647 h 364"/>
              <a:gd name="T64" fmla="*/ 2147483647 w 585"/>
              <a:gd name="T65" fmla="*/ 2147483647 h 364"/>
              <a:gd name="T66" fmla="*/ 2147483647 w 585"/>
              <a:gd name="T67" fmla="*/ 2147483647 h 364"/>
              <a:gd name="T68" fmla="*/ 0 w 585"/>
              <a:gd name="T69" fmla="*/ 2147483647 h 364"/>
              <a:gd name="T70" fmla="*/ 0 w 585"/>
              <a:gd name="T71" fmla="*/ 2147483647 h 364"/>
              <a:gd name="T72" fmla="*/ 0 w 585"/>
              <a:gd name="T73" fmla="*/ 2147483647 h 364"/>
              <a:gd name="T74" fmla="*/ 0 w 585"/>
              <a:gd name="T75" fmla="*/ 2147483647 h 364"/>
              <a:gd name="T76" fmla="*/ 0 w 585"/>
              <a:gd name="T77" fmla="*/ 2147483647 h 364"/>
              <a:gd name="T78" fmla="*/ 0 w 585"/>
              <a:gd name="T79" fmla="*/ 2147483647 h 364"/>
              <a:gd name="T80" fmla="*/ 0 w 585"/>
              <a:gd name="T81" fmla="*/ 2147483647 h 364"/>
              <a:gd name="T82" fmla="*/ 0 w 585"/>
              <a:gd name="T83" fmla="*/ 2147483647 h 364"/>
              <a:gd name="T84" fmla="*/ 2147483647 w 585"/>
              <a:gd name="T85" fmla="*/ 0 h 364"/>
              <a:gd name="T86" fmla="*/ 2147483647 w 585"/>
              <a:gd name="T87" fmla="*/ 0 h 364"/>
              <a:gd name="T88" fmla="*/ 2147483647 w 585"/>
              <a:gd name="T89" fmla="*/ 0 h 364"/>
              <a:gd name="T90" fmla="*/ 2147483647 w 585"/>
              <a:gd name="T91" fmla="*/ 0 h 364"/>
              <a:gd name="T92" fmla="*/ 2147483647 w 585"/>
              <a:gd name="T93" fmla="*/ 0 h 364"/>
              <a:gd name="T94" fmla="*/ 2147483647 w 585"/>
              <a:gd name="T95" fmla="*/ 0 h 364"/>
              <a:gd name="T96" fmla="*/ 2147483647 w 585"/>
              <a:gd name="T97" fmla="*/ 0 h 364"/>
              <a:gd name="T98" fmla="*/ 2147483647 w 585"/>
              <a:gd name="T99" fmla="*/ 0 h 364"/>
              <a:gd name="T100" fmla="*/ 2147483647 w 585"/>
              <a:gd name="T101" fmla="*/ 0 h 364"/>
              <a:gd name="T102" fmla="*/ 2147483647 w 585"/>
              <a:gd name="T103" fmla="*/ 0 h 364"/>
              <a:gd name="T104" fmla="*/ 2147483647 w 585"/>
              <a:gd name="T105" fmla="*/ 0 h 364"/>
              <a:gd name="T106" fmla="*/ 2147483647 w 585"/>
              <a:gd name="T107" fmla="*/ 0 h 364"/>
              <a:gd name="T108" fmla="*/ 2147483647 w 585"/>
              <a:gd name="T109" fmla="*/ 0 h 36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85" h="364">
                <a:moveTo>
                  <a:pt x="421" y="0"/>
                </a:moveTo>
                <a:lnTo>
                  <a:pt x="429" y="0"/>
                </a:lnTo>
                <a:lnTo>
                  <a:pt x="436" y="22"/>
                </a:lnTo>
                <a:lnTo>
                  <a:pt x="436" y="29"/>
                </a:lnTo>
                <a:lnTo>
                  <a:pt x="443" y="29"/>
                </a:lnTo>
                <a:lnTo>
                  <a:pt x="451" y="29"/>
                </a:lnTo>
                <a:lnTo>
                  <a:pt x="458" y="29"/>
                </a:lnTo>
                <a:lnTo>
                  <a:pt x="466" y="29"/>
                </a:lnTo>
                <a:lnTo>
                  <a:pt x="473" y="29"/>
                </a:lnTo>
                <a:lnTo>
                  <a:pt x="480" y="29"/>
                </a:lnTo>
                <a:lnTo>
                  <a:pt x="495" y="37"/>
                </a:lnTo>
                <a:lnTo>
                  <a:pt x="503" y="37"/>
                </a:lnTo>
                <a:lnTo>
                  <a:pt x="503" y="29"/>
                </a:lnTo>
                <a:lnTo>
                  <a:pt x="503" y="22"/>
                </a:lnTo>
                <a:lnTo>
                  <a:pt x="503" y="15"/>
                </a:lnTo>
                <a:lnTo>
                  <a:pt x="503" y="7"/>
                </a:lnTo>
                <a:lnTo>
                  <a:pt x="503" y="0"/>
                </a:lnTo>
                <a:lnTo>
                  <a:pt x="510" y="0"/>
                </a:lnTo>
                <a:lnTo>
                  <a:pt x="517" y="0"/>
                </a:lnTo>
                <a:lnTo>
                  <a:pt x="525" y="0"/>
                </a:lnTo>
                <a:lnTo>
                  <a:pt x="532" y="0"/>
                </a:lnTo>
                <a:lnTo>
                  <a:pt x="540" y="0"/>
                </a:lnTo>
                <a:lnTo>
                  <a:pt x="547" y="0"/>
                </a:lnTo>
                <a:lnTo>
                  <a:pt x="554" y="0"/>
                </a:lnTo>
                <a:lnTo>
                  <a:pt x="562" y="0"/>
                </a:lnTo>
                <a:lnTo>
                  <a:pt x="569" y="0"/>
                </a:lnTo>
                <a:lnTo>
                  <a:pt x="577" y="0"/>
                </a:lnTo>
                <a:lnTo>
                  <a:pt x="577" y="7"/>
                </a:lnTo>
                <a:lnTo>
                  <a:pt x="584" y="7"/>
                </a:lnTo>
                <a:lnTo>
                  <a:pt x="584" y="15"/>
                </a:lnTo>
                <a:lnTo>
                  <a:pt x="584" y="22"/>
                </a:lnTo>
                <a:lnTo>
                  <a:pt x="584" y="37"/>
                </a:lnTo>
                <a:lnTo>
                  <a:pt x="584" y="44"/>
                </a:lnTo>
                <a:lnTo>
                  <a:pt x="584" y="59"/>
                </a:lnTo>
                <a:lnTo>
                  <a:pt x="584" y="66"/>
                </a:lnTo>
                <a:lnTo>
                  <a:pt x="584" y="74"/>
                </a:lnTo>
                <a:lnTo>
                  <a:pt x="584" y="81"/>
                </a:lnTo>
                <a:lnTo>
                  <a:pt x="584" y="89"/>
                </a:lnTo>
                <a:lnTo>
                  <a:pt x="584" y="96"/>
                </a:lnTo>
                <a:lnTo>
                  <a:pt x="584" y="103"/>
                </a:lnTo>
                <a:lnTo>
                  <a:pt x="584" y="118"/>
                </a:lnTo>
                <a:lnTo>
                  <a:pt x="584" y="126"/>
                </a:lnTo>
                <a:lnTo>
                  <a:pt x="584" y="133"/>
                </a:lnTo>
                <a:lnTo>
                  <a:pt x="584" y="140"/>
                </a:lnTo>
                <a:lnTo>
                  <a:pt x="584" y="148"/>
                </a:lnTo>
                <a:lnTo>
                  <a:pt x="584" y="155"/>
                </a:lnTo>
                <a:lnTo>
                  <a:pt x="584" y="163"/>
                </a:lnTo>
                <a:lnTo>
                  <a:pt x="584" y="177"/>
                </a:lnTo>
                <a:lnTo>
                  <a:pt x="584" y="192"/>
                </a:lnTo>
                <a:lnTo>
                  <a:pt x="584" y="200"/>
                </a:lnTo>
                <a:lnTo>
                  <a:pt x="584" y="207"/>
                </a:lnTo>
                <a:lnTo>
                  <a:pt x="584" y="214"/>
                </a:lnTo>
                <a:lnTo>
                  <a:pt x="584" y="222"/>
                </a:lnTo>
                <a:lnTo>
                  <a:pt x="584" y="229"/>
                </a:lnTo>
                <a:lnTo>
                  <a:pt x="584" y="251"/>
                </a:lnTo>
                <a:lnTo>
                  <a:pt x="584" y="266"/>
                </a:lnTo>
                <a:lnTo>
                  <a:pt x="584" y="274"/>
                </a:lnTo>
                <a:lnTo>
                  <a:pt x="584" y="288"/>
                </a:lnTo>
                <a:lnTo>
                  <a:pt x="584" y="303"/>
                </a:lnTo>
                <a:lnTo>
                  <a:pt x="584" y="311"/>
                </a:lnTo>
                <a:lnTo>
                  <a:pt x="584" y="318"/>
                </a:lnTo>
                <a:lnTo>
                  <a:pt x="584" y="325"/>
                </a:lnTo>
                <a:lnTo>
                  <a:pt x="584" y="333"/>
                </a:lnTo>
                <a:lnTo>
                  <a:pt x="584" y="340"/>
                </a:lnTo>
                <a:lnTo>
                  <a:pt x="584" y="363"/>
                </a:lnTo>
                <a:lnTo>
                  <a:pt x="577" y="363"/>
                </a:lnTo>
                <a:lnTo>
                  <a:pt x="569" y="363"/>
                </a:lnTo>
                <a:lnTo>
                  <a:pt x="562" y="363"/>
                </a:lnTo>
                <a:lnTo>
                  <a:pt x="554" y="363"/>
                </a:lnTo>
                <a:lnTo>
                  <a:pt x="547" y="363"/>
                </a:lnTo>
                <a:lnTo>
                  <a:pt x="540" y="363"/>
                </a:lnTo>
                <a:lnTo>
                  <a:pt x="525" y="363"/>
                </a:lnTo>
                <a:lnTo>
                  <a:pt x="517" y="363"/>
                </a:lnTo>
                <a:lnTo>
                  <a:pt x="510" y="363"/>
                </a:lnTo>
                <a:lnTo>
                  <a:pt x="503" y="363"/>
                </a:lnTo>
                <a:lnTo>
                  <a:pt x="495" y="363"/>
                </a:lnTo>
                <a:lnTo>
                  <a:pt x="473" y="363"/>
                </a:lnTo>
                <a:lnTo>
                  <a:pt x="466" y="363"/>
                </a:lnTo>
                <a:lnTo>
                  <a:pt x="436" y="363"/>
                </a:lnTo>
                <a:lnTo>
                  <a:pt x="421" y="363"/>
                </a:lnTo>
                <a:lnTo>
                  <a:pt x="414" y="363"/>
                </a:lnTo>
                <a:lnTo>
                  <a:pt x="406" y="363"/>
                </a:lnTo>
                <a:lnTo>
                  <a:pt x="399" y="363"/>
                </a:lnTo>
                <a:lnTo>
                  <a:pt x="392" y="363"/>
                </a:lnTo>
                <a:lnTo>
                  <a:pt x="384" y="363"/>
                </a:lnTo>
                <a:lnTo>
                  <a:pt x="377" y="363"/>
                </a:lnTo>
                <a:lnTo>
                  <a:pt x="362" y="363"/>
                </a:lnTo>
                <a:lnTo>
                  <a:pt x="362" y="355"/>
                </a:lnTo>
                <a:lnTo>
                  <a:pt x="362" y="348"/>
                </a:lnTo>
                <a:lnTo>
                  <a:pt x="362" y="340"/>
                </a:lnTo>
                <a:lnTo>
                  <a:pt x="362" y="333"/>
                </a:lnTo>
                <a:lnTo>
                  <a:pt x="362" y="325"/>
                </a:lnTo>
                <a:lnTo>
                  <a:pt x="362" y="318"/>
                </a:lnTo>
                <a:lnTo>
                  <a:pt x="362" y="311"/>
                </a:lnTo>
                <a:lnTo>
                  <a:pt x="362" y="303"/>
                </a:lnTo>
                <a:lnTo>
                  <a:pt x="362" y="296"/>
                </a:lnTo>
                <a:lnTo>
                  <a:pt x="362" y="288"/>
                </a:lnTo>
                <a:lnTo>
                  <a:pt x="347" y="288"/>
                </a:lnTo>
                <a:lnTo>
                  <a:pt x="340" y="288"/>
                </a:lnTo>
                <a:lnTo>
                  <a:pt x="332" y="288"/>
                </a:lnTo>
                <a:lnTo>
                  <a:pt x="325" y="288"/>
                </a:lnTo>
                <a:lnTo>
                  <a:pt x="318" y="288"/>
                </a:lnTo>
                <a:lnTo>
                  <a:pt x="310" y="288"/>
                </a:lnTo>
                <a:lnTo>
                  <a:pt x="303" y="288"/>
                </a:lnTo>
                <a:lnTo>
                  <a:pt x="295" y="288"/>
                </a:lnTo>
                <a:lnTo>
                  <a:pt x="288" y="288"/>
                </a:lnTo>
                <a:lnTo>
                  <a:pt x="281" y="288"/>
                </a:lnTo>
                <a:lnTo>
                  <a:pt x="273" y="288"/>
                </a:lnTo>
                <a:lnTo>
                  <a:pt x="266" y="288"/>
                </a:lnTo>
                <a:lnTo>
                  <a:pt x="244" y="288"/>
                </a:lnTo>
                <a:lnTo>
                  <a:pt x="236" y="288"/>
                </a:lnTo>
                <a:lnTo>
                  <a:pt x="229" y="288"/>
                </a:lnTo>
                <a:lnTo>
                  <a:pt x="221" y="288"/>
                </a:lnTo>
                <a:lnTo>
                  <a:pt x="214" y="288"/>
                </a:lnTo>
                <a:lnTo>
                  <a:pt x="207" y="288"/>
                </a:lnTo>
                <a:lnTo>
                  <a:pt x="199" y="288"/>
                </a:lnTo>
                <a:lnTo>
                  <a:pt x="192" y="288"/>
                </a:lnTo>
                <a:lnTo>
                  <a:pt x="185" y="288"/>
                </a:lnTo>
                <a:lnTo>
                  <a:pt x="177" y="288"/>
                </a:lnTo>
                <a:lnTo>
                  <a:pt x="170" y="288"/>
                </a:lnTo>
                <a:lnTo>
                  <a:pt x="162" y="288"/>
                </a:lnTo>
                <a:lnTo>
                  <a:pt x="155" y="288"/>
                </a:lnTo>
                <a:lnTo>
                  <a:pt x="148" y="288"/>
                </a:lnTo>
                <a:lnTo>
                  <a:pt x="140" y="288"/>
                </a:lnTo>
                <a:lnTo>
                  <a:pt x="133" y="288"/>
                </a:lnTo>
                <a:lnTo>
                  <a:pt x="118" y="288"/>
                </a:lnTo>
                <a:lnTo>
                  <a:pt x="103" y="288"/>
                </a:lnTo>
                <a:lnTo>
                  <a:pt x="96" y="288"/>
                </a:lnTo>
                <a:lnTo>
                  <a:pt x="88" y="288"/>
                </a:lnTo>
                <a:lnTo>
                  <a:pt x="81" y="288"/>
                </a:lnTo>
                <a:lnTo>
                  <a:pt x="74" y="288"/>
                </a:lnTo>
                <a:lnTo>
                  <a:pt x="59" y="288"/>
                </a:lnTo>
                <a:lnTo>
                  <a:pt x="51" y="288"/>
                </a:lnTo>
                <a:lnTo>
                  <a:pt x="44" y="288"/>
                </a:lnTo>
                <a:lnTo>
                  <a:pt x="29" y="288"/>
                </a:lnTo>
                <a:lnTo>
                  <a:pt x="22" y="288"/>
                </a:lnTo>
                <a:lnTo>
                  <a:pt x="14" y="288"/>
                </a:lnTo>
                <a:lnTo>
                  <a:pt x="7" y="288"/>
                </a:lnTo>
                <a:lnTo>
                  <a:pt x="0" y="288"/>
                </a:lnTo>
                <a:lnTo>
                  <a:pt x="0" y="281"/>
                </a:lnTo>
                <a:lnTo>
                  <a:pt x="0" y="274"/>
                </a:lnTo>
                <a:lnTo>
                  <a:pt x="0" y="266"/>
                </a:lnTo>
                <a:lnTo>
                  <a:pt x="0" y="237"/>
                </a:lnTo>
                <a:lnTo>
                  <a:pt x="0" y="229"/>
                </a:lnTo>
                <a:lnTo>
                  <a:pt x="0" y="214"/>
                </a:lnTo>
                <a:lnTo>
                  <a:pt x="0" y="207"/>
                </a:lnTo>
                <a:lnTo>
                  <a:pt x="0" y="200"/>
                </a:lnTo>
                <a:lnTo>
                  <a:pt x="0" y="192"/>
                </a:lnTo>
                <a:lnTo>
                  <a:pt x="0" y="185"/>
                </a:lnTo>
                <a:lnTo>
                  <a:pt x="0" y="177"/>
                </a:lnTo>
                <a:lnTo>
                  <a:pt x="0" y="170"/>
                </a:lnTo>
                <a:lnTo>
                  <a:pt x="0" y="163"/>
                </a:lnTo>
                <a:lnTo>
                  <a:pt x="0" y="155"/>
                </a:lnTo>
                <a:lnTo>
                  <a:pt x="0" y="148"/>
                </a:lnTo>
                <a:lnTo>
                  <a:pt x="0" y="140"/>
                </a:lnTo>
                <a:lnTo>
                  <a:pt x="0" y="133"/>
                </a:lnTo>
                <a:lnTo>
                  <a:pt x="0" y="126"/>
                </a:lnTo>
                <a:lnTo>
                  <a:pt x="0" y="118"/>
                </a:lnTo>
                <a:lnTo>
                  <a:pt x="0" y="111"/>
                </a:lnTo>
                <a:lnTo>
                  <a:pt x="0" y="103"/>
                </a:lnTo>
                <a:lnTo>
                  <a:pt x="0" y="81"/>
                </a:lnTo>
                <a:lnTo>
                  <a:pt x="0" y="74"/>
                </a:lnTo>
                <a:lnTo>
                  <a:pt x="0" y="66"/>
                </a:lnTo>
                <a:lnTo>
                  <a:pt x="0" y="59"/>
                </a:lnTo>
                <a:lnTo>
                  <a:pt x="0" y="52"/>
                </a:lnTo>
                <a:lnTo>
                  <a:pt x="0" y="44"/>
                </a:lnTo>
                <a:lnTo>
                  <a:pt x="0" y="37"/>
                </a:lnTo>
                <a:lnTo>
                  <a:pt x="0" y="29"/>
                </a:lnTo>
                <a:lnTo>
                  <a:pt x="0" y="22"/>
                </a:lnTo>
                <a:lnTo>
                  <a:pt x="0" y="7"/>
                </a:lnTo>
                <a:lnTo>
                  <a:pt x="0" y="0"/>
                </a:lnTo>
                <a:lnTo>
                  <a:pt x="7" y="0"/>
                </a:lnTo>
                <a:lnTo>
                  <a:pt x="14" y="0"/>
                </a:lnTo>
                <a:lnTo>
                  <a:pt x="22" y="0"/>
                </a:lnTo>
                <a:lnTo>
                  <a:pt x="29" y="0"/>
                </a:lnTo>
                <a:lnTo>
                  <a:pt x="37" y="0"/>
                </a:lnTo>
                <a:lnTo>
                  <a:pt x="44" y="0"/>
                </a:lnTo>
                <a:lnTo>
                  <a:pt x="51" y="0"/>
                </a:lnTo>
                <a:lnTo>
                  <a:pt x="59" y="0"/>
                </a:lnTo>
                <a:lnTo>
                  <a:pt x="66" y="0"/>
                </a:lnTo>
                <a:lnTo>
                  <a:pt x="74" y="0"/>
                </a:lnTo>
                <a:lnTo>
                  <a:pt x="88" y="0"/>
                </a:lnTo>
                <a:lnTo>
                  <a:pt x="96" y="0"/>
                </a:lnTo>
                <a:lnTo>
                  <a:pt x="103" y="0"/>
                </a:lnTo>
                <a:lnTo>
                  <a:pt x="111" y="0"/>
                </a:lnTo>
                <a:lnTo>
                  <a:pt x="118" y="0"/>
                </a:lnTo>
                <a:lnTo>
                  <a:pt x="125" y="0"/>
                </a:lnTo>
                <a:lnTo>
                  <a:pt x="133" y="0"/>
                </a:lnTo>
                <a:lnTo>
                  <a:pt x="140" y="0"/>
                </a:lnTo>
                <a:lnTo>
                  <a:pt x="148" y="0"/>
                </a:lnTo>
                <a:lnTo>
                  <a:pt x="162" y="0"/>
                </a:lnTo>
                <a:lnTo>
                  <a:pt x="170" y="0"/>
                </a:lnTo>
                <a:lnTo>
                  <a:pt x="177" y="0"/>
                </a:lnTo>
                <a:lnTo>
                  <a:pt x="185" y="0"/>
                </a:lnTo>
                <a:lnTo>
                  <a:pt x="192" y="0"/>
                </a:lnTo>
                <a:lnTo>
                  <a:pt x="199" y="0"/>
                </a:lnTo>
                <a:lnTo>
                  <a:pt x="207" y="0"/>
                </a:lnTo>
                <a:lnTo>
                  <a:pt x="214" y="0"/>
                </a:lnTo>
                <a:lnTo>
                  <a:pt x="221" y="0"/>
                </a:lnTo>
                <a:lnTo>
                  <a:pt x="229" y="0"/>
                </a:lnTo>
                <a:lnTo>
                  <a:pt x="236" y="0"/>
                </a:lnTo>
                <a:lnTo>
                  <a:pt x="244" y="0"/>
                </a:lnTo>
                <a:lnTo>
                  <a:pt x="251" y="0"/>
                </a:lnTo>
                <a:lnTo>
                  <a:pt x="266" y="0"/>
                </a:lnTo>
                <a:lnTo>
                  <a:pt x="273" y="0"/>
                </a:lnTo>
                <a:lnTo>
                  <a:pt x="281" y="0"/>
                </a:lnTo>
                <a:lnTo>
                  <a:pt x="288" y="0"/>
                </a:lnTo>
                <a:lnTo>
                  <a:pt x="295" y="0"/>
                </a:lnTo>
                <a:lnTo>
                  <a:pt x="303" y="0"/>
                </a:lnTo>
                <a:lnTo>
                  <a:pt x="318" y="0"/>
                </a:lnTo>
                <a:lnTo>
                  <a:pt x="325" y="0"/>
                </a:lnTo>
                <a:lnTo>
                  <a:pt x="332" y="0"/>
                </a:lnTo>
                <a:lnTo>
                  <a:pt x="340" y="0"/>
                </a:lnTo>
                <a:lnTo>
                  <a:pt x="347" y="0"/>
                </a:lnTo>
                <a:lnTo>
                  <a:pt x="355" y="0"/>
                </a:lnTo>
                <a:lnTo>
                  <a:pt x="362" y="0"/>
                </a:lnTo>
                <a:lnTo>
                  <a:pt x="369" y="0"/>
                </a:lnTo>
                <a:lnTo>
                  <a:pt x="377" y="0"/>
                </a:lnTo>
                <a:lnTo>
                  <a:pt x="384" y="0"/>
                </a:lnTo>
                <a:lnTo>
                  <a:pt x="392" y="0"/>
                </a:lnTo>
                <a:lnTo>
                  <a:pt x="399" y="0"/>
                </a:lnTo>
                <a:lnTo>
                  <a:pt x="414" y="0"/>
                </a:lnTo>
                <a:lnTo>
                  <a:pt x="421" y="0"/>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3" name="Freeform 35"/>
          <p:cNvSpPr>
            <a:spLocks/>
          </p:cNvSpPr>
          <p:nvPr/>
        </p:nvSpPr>
        <p:spPr bwMode="auto">
          <a:xfrm>
            <a:off x="5956302" y="2505672"/>
            <a:ext cx="812800" cy="615256"/>
          </a:xfrm>
          <a:custGeom>
            <a:avLst/>
            <a:gdLst>
              <a:gd name="T0" fmla="*/ 2147483647 w 512"/>
              <a:gd name="T1" fmla="*/ 0 h 689"/>
              <a:gd name="T2" fmla="*/ 2147483647 w 512"/>
              <a:gd name="T3" fmla="*/ 2147483647 h 689"/>
              <a:gd name="T4" fmla="*/ 2147483647 w 512"/>
              <a:gd name="T5" fmla="*/ 2147483647 h 689"/>
              <a:gd name="T6" fmla="*/ 2147483647 w 512"/>
              <a:gd name="T7" fmla="*/ 2147483647 h 689"/>
              <a:gd name="T8" fmla="*/ 2147483647 w 512"/>
              <a:gd name="T9" fmla="*/ 2147483647 h 689"/>
              <a:gd name="T10" fmla="*/ 2147483647 w 512"/>
              <a:gd name="T11" fmla="*/ 2147483647 h 689"/>
              <a:gd name="T12" fmla="*/ 2147483647 w 512"/>
              <a:gd name="T13" fmla="*/ 2147483647 h 689"/>
              <a:gd name="T14" fmla="*/ 2147483647 w 512"/>
              <a:gd name="T15" fmla="*/ 2147483647 h 689"/>
              <a:gd name="T16" fmla="*/ 2147483647 w 512"/>
              <a:gd name="T17" fmla="*/ 2147483647 h 689"/>
              <a:gd name="T18" fmla="*/ 2147483647 w 512"/>
              <a:gd name="T19" fmla="*/ 2147483647 h 689"/>
              <a:gd name="T20" fmla="*/ 2147483647 w 512"/>
              <a:gd name="T21" fmla="*/ 2147483647 h 689"/>
              <a:gd name="T22" fmla="*/ 2147483647 w 512"/>
              <a:gd name="T23" fmla="*/ 2147483647 h 689"/>
              <a:gd name="T24" fmla="*/ 2147483647 w 512"/>
              <a:gd name="T25" fmla="*/ 2147483647 h 689"/>
              <a:gd name="T26" fmla="*/ 2147483647 w 512"/>
              <a:gd name="T27" fmla="*/ 2147483647 h 689"/>
              <a:gd name="T28" fmla="*/ 2147483647 w 512"/>
              <a:gd name="T29" fmla="*/ 2147483647 h 689"/>
              <a:gd name="T30" fmla="*/ 2147483647 w 512"/>
              <a:gd name="T31" fmla="*/ 2147483647 h 689"/>
              <a:gd name="T32" fmla="*/ 2147483647 w 512"/>
              <a:gd name="T33" fmla="*/ 2147483647 h 689"/>
              <a:gd name="T34" fmla="*/ 2147483647 w 512"/>
              <a:gd name="T35" fmla="*/ 2147483647 h 689"/>
              <a:gd name="T36" fmla="*/ 2147483647 w 512"/>
              <a:gd name="T37" fmla="*/ 2147483647 h 689"/>
              <a:gd name="T38" fmla="*/ 2147483647 w 512"/>
              <a:gd name="T39" fmla="*/ 2147483647 h 689"/>
              <a:gd name="T40" fmla="*/ 2147483647 w 512"/>
              <a:gd name="T41" fmla="*/ 2147483647 h 689"/>
              <a:gd name="T42" fmla="*/ 2147483647 w 512"/>
              <a:gd name="T43" fmla="*/ 2147483647 h 689"/>
              <a:gd name="T44" fmla="*/ 2147483647 w 512"/>
              <a:gd name="T45" fmla="*/ 2147483647 h 689"/>
              <a:gd name="T46" fmla="*/ 2147483647 w 512"/>
              <a:gd name="T47" fmla="*/ 2147483647 h 689"/>
              <a:gd name="T48" fmla="*/ 2147483647 w 512"/>
              <a:gd name="T49" fmla="*/ 2147483647 h 689"/>
              <a:gd name="T50" fmla="*/ 2147483647 w 512"/>
              <a:gd name="T51" fmla="*/ 2147483647 h 689"/>
              <a:gd name="T52" fmla="*/ 2147483647 w 512"/>
              <a:gd name="T53" fmla="*/ 2147483647 h 689"/>
              <a:gd name="T54" fmla="*/ 2147483647 w 512"/>
              <a:gd name="T55" fmla="*/ 2147483647 h 689"/>
              <a:gd name="T56" fmla="*/ 2147483647 w 512"/>
              <a:gd name="T57" fmla="*/ 2147483647 h 689"/>
              <a:gd name="T58" fmla="*/ 2147483647 w 512"/>
              <a:gd name="T59" fmla="*/ 2147483647 h 689"/>
              <a:gd name="T60" fmla="*/ 2147483647 w 512"/>
              <a:gd name="T61" fmla="*/ 2147483647 h 689"/>
              <a:gd name="T62" fmla="*/ 2147483647 w 512"/>
              <a:gd name="T63" fmla="*/ 2147483647 h 689"/>
              <a:gd name="T64" fmla="*/ 2147483647 w 512"/>
              <a:gd name="T65" fmla="*/ 2147483647 h 689"/>
              <a:gd name="T66" fmla="*/ 2147483647 w 512"/>
              <a:gd name="T67" fmla="*/ 2147483647 h 689"/>
              <a:gd name="T68" fmla="*/ 2147483647 w 512"/>
              <a:gd name="T69" fmla="*/ 2147483647 h 689"/>
              <a:gd name="T70" fmla="*/ 2147483647 w 512"/>
              <a:gd name="T71" fmla="*/ 2147483647 h 689"/>
              <a:gd name="T72" fmla="*/ 2147483647 w 512"/>
              <a:gd name="T73" fmla="*/ 2147483647 h 689"/>
              <a:gd name="T74" fmla="*/ 2147483647 w 512"/>
              <a:gd name="T75" fmla="*/ 2147483647 h 689"/>
              <a:gd name="T76" fmla="*/ 2147483647 w 512"/>
              <a:gd name="T77" fmla="*/ 2147483647 h 689"/>
              <a:gd name="T78" fmla="*/ 2147483647 w 512"/>
              <a:gd name="T79" fmla="*/ 2147483647 h 689"/>
              <a:gd name="T80" fmla="*/ 2147483647 w 512"/>
              <a:gd name="T81" fmla="*/ 2147483647 h 689"/>
              <a:gd name="T82" fmla="*/ 2147483647 w 512"/>
              <a:gd name="T83" fmla="*/ 2147483647 h 689"/>
              <a:gd name="T84" fmla="*/ 2147483647 w 512"/>
              <a:gd name="T85" fmla="*/ 2147483647 h 689"/>
              <a:gd name="T86" fmla="*/ 2147483647 w 512"/>
              <a:gd name="T87" fmla="*/ 2147483647 h 689"/>
              <a:gd name="T88" fmla="*/ 2147483647 w 512"/>
              <a:gd name="T89" fmla="*/ 2147483647 h 689"/>
              <a:gd name="T90" fmla="*/ 2147483647 w 512"/>
              <a:gd name="T91" fmla="*/ 2147483647 h 689"/>
              <a:gd name="T92" fmla="*/ 2147483647 w 512"/>
              <a:gd name="T93" fmla="*/ 2147483647 h 689"/>
              <a:gd name="T94" fmla="*/ 2147483647 w 512"/>
              <a:gd name="T95" fmla="*/ 2147483647 h 689"/>
              <a:gd name="T96" fmla="*/ 2147483647 w 512"/>
              <a:gd name="T97" fmla="*/ 2147483647 h 689"/>
              <a:gd name="T98" fmla="*/ 2147483647 w 512"/>
              <a:gd name="T99" fmla="*/ 2147483647 h 689"/>
              <a:gd name="T100" fmla="*/ 2147483647 w 512"/>
              <a:gd name="T101" fmla="*/ 2147483647 h 689"/>
              <a:gd name="T102" fmla="*/ 2147483647 w 512"/>
              <a:gd name="T103" fmla="*/ 2147483647 h 689"/>
              <a:gd name="T104" fmla="*/ 0 w 512"/>
              <a:gd name="T105" fmla="*/ 2147483647 h 689"/>
              <a:gd name="T106" fmla="*/ 0 w 512"/>
              <a:gd name="T107" fmla="*/ 2147483647 h 689"/>
              <a:gd name="T108" fmla="*/ 0 w 512"/>
              <a:gd name="T109" fmla="*/ 2147483647 h 689"/>
              <a:gd name="T110" fmla="*/ 0 w 512"/>
              <a:gd name="T111" fmla="*/ 2147483647 h 689"/>
              <a:gd name="T112" fmla="*/ 2147483647 w 512"/>
              <a:gd name="T113" fmla="*/ 2147483647 h 689"/>
              <a:gd name="T114" fmla="*/ 2147483647 w 512"/>
              <a:gd name="T115" fmla="*/ 2147483647 h 689"/>
              <a:gd name="T116" fmla="*/ 2147483647 w 512"/>
              <a:gd name="T117" fmla="*/ 2147483647 h 689"/>
              <a:gd name="T118" fmla="*/ 2147483647 w 512"/>
              <a:gd name="T119" fmla="*/ 2147483647 h 689"/>
              <a:gd name="T120" fmla="*/ 2147483647 w 512"/>
              <a:gd name="T121" fmla="*/ 2147483647 h 6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12" h="689">
                <a:moveTo>
                  <a:pt x="215" y="15"/>
                </a:moveTo>
                <a:lnTo>
                  <a:pt x="222" y="15"/>
                </a:lnTo>
                <a:lnTo>
                  <a:pt x="222" y="7"/>
                </a:lnTo>
                <a:lnTo>
                  <a:pt x="230" y="7"/>
                </a:lnTo>
                <a:lnTo>
                  <a:pt x="237" y="7"/>
                </a:lnTo>
                <a:lnTo>
                  <a:pt x="237" y="0"/>
                </a:lnTo>
                <a:lnTo>
                  <a:pt x="244" y="0"/>
                </a:lnTo>
                <a:lnTo>
                  <a:pt x="252" y="0"/>
                </a:lnTo>
                <a:lnTo>
                  <a:pt x="259" y="7"/>
                </a:lnTo>
                <a:lnTo>
                  <a:pt x="259" y="15"/>
                </a:lnTo>
                <a:lnTo>
                  <a:pt x="252" y="15"/>
                </a:lnTo>
                <a:lnTo>
                  <a:pt x="252" y="22"/>
                </a:lnTo>
                <a:lnTo>
                  <a:pt x="259" y="22"/>
                </a:lnTo>
                <a:lnTo>
                  <a:pt x="267" y="22"/>
                </a:lnTo>
                <a:lnTo>
                  <a:pt x="267" y="29"/>
                </a:lnTo>
                <a:lnTo>
                  <a:pt x="274" y="29"/>
                </a:lnTo>
                <a:lnTo>
                  <a:pt x="281" y="29"/>
                </a:lnTo>
                <a:lnTo>
                  <a:pt x="289" y="29"/>
                </a:lnTo>
                <a:lnTo>
                  <a:pt x="296" y="29"/>
                </a:lnTo>
                <a:lnTo>
                  <a:pt x="304" y="29"/>
                </a:lnTo>
                <a:lnTo>
                  <a:pt x="304" y="37"/>
                </a:lnTo>
                <a:lnTo>
                  <a:pt x="311" y="37"/>
                </a:lnTo>
                <a:lnTo>
                  <a:pt x="311" y="29"/>
                </a:lnTo>
                <a:lnTo>
                  <a:pt x="318" y="29"/>
                </a:lnTo>
                <a:lnTo>
                  <a:pt x="318" y="37"/>
                </a:lnTo>
                <a:lnTo>
                  <a:pt x="326" y="37"/>
                </a:lnTo>
                <a:lnTo>
                  <a:pt x="333" y="37"/>
                </a:lnTo>
                <a:lnTo>
                  <a:pt x="333" y="44"/>
                </a:lnTo>
                <a:lnTo>
                  <a:pt x="326" y="44"/>
                </a:lnTo>
                <a:lnTo>
                  <a:pt x="326" y="52"/>
                </a:lnTo>
                <a:lnTo>
                  <a:pt x="333" y="52"/>
                </a:lnTo>
                <a:lnTo>
                  <a:pt x="333" y="59"/>
                </a:lnTo>
                <a:lnTo>
                  <a:pt x="341" y="59"/>
                </a:lnTo>
                <a:lnTo>
                  <a:pt x="348" y="66"/>
                </a:lnTo>
                <a:lnTo>
                  <a:pt x="355" y="66"/>
                </a:lnTo>
                <a:lnTo>
                  <a:pt x="363" y="66"/>
                </a:lnTo>
                <a:lnTo>
                  <a:pt x="363" y="74"/>
                </a:lnTo>
                <a:lnTo>
                  <a:pt x="363" y="81"/>
                </a:lnTo>
                <a:lnTo>
                  <a:pt x="370" y="81"/>
                </a:lnTo>
                <a:lnTo>
                  <a:pt x="370" y="89"/>
                </a:lnTo>
                <a:lnTo>
                  <a:pt x="378" y="89"/>
                </a:lnTo>
                <a:lnTo>
                  <a:pt x="378" y="96"/>
                </a:lnTo>
                <a:lnTo>
                  <a:pt x="370" y="103"/>
                </a:lnTo>
                <a:lnTo>
                  <a:pt x="363" y="103"/>
                </a:lnTo>
                <a:lnTo>
                  <a:pt x="355" y="103"/>
                </a:lnTo>
                <a:lnTo>
                  <a:pt x="355" y="111"/>
                </a:lnTo>
                <a:lnTo>
                  <a:pt x="355" y="118"/>
                </a:lnTo>
                <a:lnTo>
                  <a:pt x="355" y="126"/>
                </a:lnTo>
                <a:lnTo>
                  <a:pt x="363" y="126"/>
                </a:lnTo>
                <a:lnTo>
                  <a:pt x="363" y="133"/>
                </a:lnTo>
                <a:lnTo>
                  <a:pt x="370" y="140"/>
                </a:lnTo>
                <a:lnTo>
                  <a:pt x="370" y="148"/>
                </a:lnTo>
                <a:lnTo>
                  <a:pt x="378" y="148"/>
                </a:lnTo>
                <a:lnTo>
                  <a:pt x="385" y="155"/>
                </a:lnTo>
                <a:lnTo>
                  <a:pt x="385" y="163"/>
                </a:lnTo>
                <a:lnTo>
                  <a:pt x="385" y="170"/>
                </a:lnTo>
                <a:lnTo>
                  <a:pt x="378" y="170"/>
                </a:lnTo>
                <a:lnTo>
                  <a:pt x="378" y="177"/>
                </a:lnTo>
                <a:lnTo>
                  <a:pt x="378" y="185"/>
                </a:lnTo>
                <a:lnTo>
                  <a:pt x="378" y="192"/>
                </a:lnTo>
                <a:lnTo>
                  <a:pt x="370" y="192"/>
                </a:lnTo>
                <a:lnTo>
                  <a:pt x="363" y="192"/>
                </a:lnTo>
                <a:lnTo>
                  <a:pt x="363" y="185"/>
                </a:lnTo>
                <a:lnTo>
                  <a:pt x="355" y="185"/>
                </a:lnTo>
                <a:lnTo>
                  <a:pt x="348" y="185"/>
                </a:lnTo>
                <a:lnTo>
                  <a:pt x="348" y="192"/>
                </a:lnTo>
                <a:lnTo>
                  <a:pt x="355" y="200"/>
                </a:lnTo>
                <a:lnTo>
                  <a:pt x="363" y="200"/>
                </a:lnTo>
                <a:lnTo>
                  <a:pt x="363" y="207"/>
                </a:lnTo>
                <a:lnTo>
                  <a:pt x="370" y="207"/>
                </a:lnTo>
                <a:lnTo>
                  <a:pt x="370" y="214"/>
                </a:lnTo>
                <a:lnTo>
                  <a:pt x="370" y="222"/>
                </a:lnTo>
                <a:lnTo>
                  <a:pt x="370" y="229"/>
                </a:lnTo>
                <a:lnTo>
                  <a:pt x="370" y="237"/>
                </a:lnTo>
                <a:lnTo>
                  <a:pt x="378" y="237"/>
                </a:lnTo>
                <a:lnTo>
                  <a:pt x="378" y="244"/>
                </a:lnTo>
                <a:lnTo>
                  <a:pt x="370" y="251"/>
                </a:lnTo>
                <a:lnTo>
                  <a:pt x="370" y="259"/>
                </a:lnTo>
                <a:lnTo>
                  <a:pt x="370" y="266"/>
                </a:lnTo>
                <a:lnTo>
                  <a:pt x="363" y="274"/>
                </a:lnTo>
                <a:lnTo>
                  <a:pt x="363" y="281"/>
                </a:lnTo>
                <a:lnTo>
                  <a:pt x="355" y="281"/>
                </a:lnTo>
                <a:lnTo>
                  <a:pt x="355" y="289"/>
                </a:lnTo>
                <a:lnTo>
                  <a:pt x="348" y="289"/>
                </a:lnTo>
                <a:lnTo>
                  <a:pt x="341" y="296"/>
                </a:lnTo>
                <a:lnTo>
                  <a:pt x="333" y="303"/>
                </a:lnTo>
                <a:lnTo>
                  <a:pt x="341" y="303"/>
                </a:lnTo>
                <a:lnTo>
                  <a:pt x="341" y="311"/>
                </a:lnTo>
                <a:lnTo>
                  <a:pt x="341" y="318"/>
                </a:lnTo>
                <a:lnTo>
                  <a:pt x="348" y="318"/>
                </a:lnTo>
                <a:lnTo>
                  <a:pt x="348" y="326"/>
                </a:lnTo>
                <a:lnTo>
                  <a:pt x="341" y="326"/>
                </a:lnTo>
                <a:lnTo>
                  <a:pt x="341" y="333"/>
                </a:lnTo>
                <a:lnTo>
                  <a:pt x="341" y="340"/>
                </a:lnTo>
                <a:lnTo>
                  <a:pt x="333" y="340"/>
                </a:lnTo>
                <a:lnTo>
                  <a:pt x="333" y="348"/>
                </a:lnTo>
                <a:lnTo>
                  <a:pt x="333" y="355"/>
                </a:lnTo>
                <a:lnTo>
                  <a:pt x="326" y="355"/>
                </a:lnTo>
                <a:lnTo>
                  <a:pt x="326" y="363"/>
                </a:lnTo>
                <a:lnTo>
                  <a:pt x="326" y="370"/>
                </a:lnTo>
                <a:lnTo>
                  <a:pt x="333" y="370"/>
                </a:lnTo>
                <a:lnTo>
                  <a:pt x="333" y="363"/>
                </a:lnTo>
                <a:lnTo>
                  <a:pt x="333" y="355"/>
                </a:lnTo>
                <a:lnTo>
                  <a:pt x="333" y="363"/>
                </a:lnTo>
                <a:lnTo>
                  <a:pt x="333" y="370"/>
                </a:lnTo>
                <a:lnTo>
                  <a:pt x="341" y="370"/>
                </a:lnTo>
                <a:lnTo>
                  <a:pt x="348" y="370"/>
                </a:lnTo>
                <a:lnTo>
                  <a:pt x="348" y="377"/>
                </a:lnTo>
                <a:lnTo>
                  <a:pt x="355" y="377"/>
                </a:lnTo>
                <a:lnTo>
                  <a:pt x="355" y="370"/>
                </a:lnTo>
                <a:lnTo>
                  <a:pt x="363" y="370"/>
                </a:lnTo>
                <a:lnTo>
                  <a:pt x="370" y="370"/>
                </a:lnTo>
                <a:lnTo>
                  <a:pt x="378" y="370"/>
                </a:lnTo>
                <a:lnTo>
                  <a:pt x="385" y="370"/>
                </a:lnTo>
                <a:lnTo>
                  <a:pt x="392" y="370"/>
                </a:lnTo>
                <a:lnTo>
                  <a:pt x="400" y="370"/>
                </a:lnTo>
                <a:lnTo>
                  <a:pt x="407" y="370"/>
                </a:lnTo>
                <a:lnTo>
                  <a:pt x="400" y="363"/>
                </a:lnTo>
                <a:lnTo>
                  <a:pt x="407" y="363"/>
                </a:lnTo>
                <a:lnTo>
                  <a:pt x="415" y="363"/>
                </a:lnTo>
                <a:lnTo>
                  <a:pt x="415" y="355"/>
                </a:lnTo>
                <a:lnTo>
                  <a:pt x="415" y="348"/>
                </a:lnTo>
                <a:lnTo>
                  <a:pt x="422" y="348"/>
                </a:lnTo>
                <a:lnTo>
                  <a:pt x="422" y="340"/>
                </a:lnTo>
                <a:lnTo>
                  <a:pt x="429" y="340"/>
                </a:lnTo>
                <a:lnTo>
                  <a:pt x="437" y="333"/>
                </a:lnTo>
                <a:lnTo>
                  <a:pt x="444" y="333"/>
                </a:lnTo>
                <a:lnTo>
                  <a:pt x="444" y="340"/>
                </a:lnTo>
                <a:lnTo>
                  <a:pt x="452" y="340"/>
                </a:lnTo>
                <a:lnTo>
                  <a:pt x="452" y="348"/>
                </a:lnTo>
                <a:lnTo>
                  <a:pt x="459" y="348"/>
                </a:lnTo>
                <a:lnTo>
                  <a:pt x="459" y="355"/>
                </a:lnTo>
                <a:lnTo>
                  <a:pt x="459" y="363"/>
                </a:lnTo>
                <a:lnTo>
                  <a:pt x="466" y="363"/>
                </a:lnTo>
                <a:lnTo>
                  <a:pt x="466" y="370"/>
                </a:lnTo>
                <a:lnTo>
                  <a:pt x="466" y="377"/>
                </a:lnTo>
                <a:lnTo>
                  <a:pt x="459" y="377"/>
                </a:lnTo>
                <a:lnTo>
                  <a:pt x="459" y="385"/>
                </a:lnTo>
                <a:lnTo>
                  <a:pt x="459" y="392"/>
                </a:lnTo>
                <a:lnTo>
                  <a:pt x="452" y="392"/>
                </a:lnTo>
                <a:lnTo>
                  <a:pt x="452" y="400"/>
                </a:lnTo>
                <a:lnTo>
                  <a:pt x="452" y="407"/>
                </a:lnTo>
                <a:lnTo>
                  <a:pt x="444" y="407"/>
                </a:lnTo>
                <a:lnTo>
                  <a:pt x="444" y="414"/>
                </a:lnTo>
                <a:lnTo>
                  <a:pt x="437" y="422"/>
                </a:lnTo>
                <a:lnTo>
                  <a:pt x="437" y="429"/>
                </a:lnTo>
                <a:lnTo>
                  <a:pt x="437" y="437"/>
                </a:lnTo>
                <a:lnTo>
                  <a:pt x="429" y="437"/>
                </a:lnTo>
                <a:lnTo>
                  <a:pt x="429" y="444"/>
                </a:lnTo>
                <a:lnTo>
                  <a:pt x="429" y="451"/>
                </a:lnTo>
                <a:lnTo>
                  <a:pt x="429" y="459"/>
                </a:lnTo>
                <a:lnTo>
                  <a:pt x="422" y="459"/>
                </a:lnTo>
                <a:lnTo>
                  <a:pt x="422" y="466"/>
                </a:lnTo>
                <a:lnTo>
                  <a:pt x="422" y="474"/>
                </a:lnTo>
                <a:lnTo>
                  <a:pt x="422" y="481"/>
                </a:lnTo>
                <a:lnTo>
                  <a:pt x="422" y="488"/>
                </a:lnTo>
                <a:lnTo>
                  <a:pt x="415" y="488"/>
                </a:lnTo>
                <a:lnTo>
                  <a:pt x="415" y="496"/>
                </a:lnTo>
                <a:lnTo>
                  <a:pt x="415" y="503"/>
                </a:lnTo>
                <a:lnTo>
                  <a:pt x="415" y="511"/>
                </a:lnTo>
                <a:lnTo>
                  <a:pt x="415" y="518"/>
                </a:lnTo>
                <a:lnTo>
                  <a:pt x="422" y="518"/>
                </a:lnTo>
                <a:lnTo>
                  <a:pt x="422" y="525"/>
                </a:lnTo>
                <a:lnTo>
                  <a:pt x="429" y="525"/>
                </a:lnTo>
                <a:lnTo>
                  <a:pt x="437" y="525"/>
                </a:lnTo>
                <a:lnTo>
                  <a:pt x="437" y="533"/>
                </a:lnTo>
                <a:lnTo>
                  <a:pt x="444" y="533"/>
                </a:lnTo>
                <a:lnTo>
                  <a:pt x="444" y="540"/>
                </a:lnTo>
                <a:lnTo>
                  <a:pt x="452" y="540"/>
                </a:lnTo>
                <a:lnTo>
                  <a:pt x="452" y="548"/>
                </a:lnTo>
                <a:lnTo>
                  <a:pt x="452" y="555"/>
                </a:lnTo>
                <a:lnTo>
                  <a:pt x="459" y="555"/>
                </a:lnTo>
                <a:lnTo>
                  <a:pt x="459" y="562"/>
                </a:lnTo>
                <a:lnTo>
                  <a:pt x="459" y="570"/>
                </a:lnTo>
                <a:lnTo>
                  <a:pt x="466" y="570"/>
                </a:lnTo>
                <a:lnTo>
                  <a:pt x="474" y="570"/>
                </a:lnTo>
                <a:lnTo>
                  <a:pt x="481" y="570"/>
                </a:lnTo>
                <a:lnTo>
                  <a:pt x="489" y="577"/>
                </a:lnTo>
                <a:lnTo>
                  <a:pt x="503" y="577"/>
                </a:lnTo>
                <a:lnTo>
                  <a:pt x="503" y="585"/>
                </a:lnTo>
                <a:lnTo>
                  <a:pt x="511" y="585"/>
                </a:lnTo>
                <a:lnTo>
                  <a:pt x="511" y="592"/>
                </a:lnTo>
                <a:lnTo>
                  <a:pt x="511" y="599"/>
                </a:lnTo>
                <a:lnTo>
                  <a:pt x="511" y="592"/>
                </a:lnTo>
                <a:lnTo>
                  <a:pt x="503" y="592"/>
                </a:lnTo>
                <a:lnTo>
                  <a:pt x="511" y="592"/>
                </a:lnTo>
                <a:lnTo>
                  <a:pt x="511" y="585"/>
                </a:lnTo>
                <a:lnTo>
                  <a:pt x="503" y="585"/>
                </a:lnTo>
                <a:lnTo>
                  <a:pt x="503" y="592"/>
                </a:lnTo>
                <a:lnTo>
                  <a:pt x="511" y="592"/>
                </a:lnTo>
                <a:lnTo>
                  <a:pt x="503" y="592"/>
                </a:lnTo>
                <a:lnTo>
                  <a:pt x="503" y="585"/>
                </a:lnTo>
                <a:lnTo>
                  <a:pt x="503" y="592"/>
                </a:lnTo>
                <a:lnTo>
                  <a:pt x="496" y="592"/>
                </a:lnTo>
                <a:lnTo>
                  <a:pt x="496" y="599"/>
                </a:lnTo>
                <a:lnTo>
                  <a:pt x="489" y="599"/>
                </a:lnTo>
                <a:lnTo>
                  <a:pt x="489" y="607"/>
                </a:lnTo>
                <a:lnTo>
                  <a:pt x="489" y="614"/>
                </a:lnTo>
                <a:lnTo>
                  <a:pt x="489" y="622"/>
                </a:lnTo>
                <a:lnTo>
                  <a:pt x="489" y="636"/>
                </a:lnTo>
                <a:lnTo>
                  <a:pt x="489" y="644"/>
                </a:lnTo>
                <a:lnTo>
                  <a:pt x="489" y="651"/>
                </a:lnTo>
                <a:lnTo>
                  <a:pt x="489" y="659"/>
                </a:lnTo>
                <a:lnTo>
                  <a:pt x="489" y="666"/>
                </a:lnTo>
                <a:lnTo>
                  <a:pt x="489" y="673"/>
                </a:lnTo>
                <a:lnTo>
                  <a:pt x="481" y="673"/>
                </a:lnTo>
                <a:lnTo>
                  <a:pt x="474" y="673"/>
                </a:lnTo>
                <a:lnTo>
                  <a:pt x="474" y="681"/>
                </a:lnTo>
                <a:lnTo>
                  <a:pt x="481" y="681"/>
                </a:lnTo>
                <a:lnTo>
                  <a:pt x="474" y="681"/>
                </a:lnTo>
                <a:lnTo>
                  <a:pt x="466" y="681"/>
                </a:lnTo>
                <a:lnTo>
                  <a:pt x="459" y="681"/>
                </a:lnTo>
                <a:lnTo>
                  <a:pt x="452" y="681"/>
                </a:lnTo>
                <a:lnTo>
                  <a:pt x="444" y="681"/>
                </a:lnTo>
                <a:lnTo>
                  <a:pt x="452" y="681"/>
                </a:lnTo>
                <a:lnTo>
                  <a:pt x="444" y="681"/>
                </a:lnTo>
                <a:lnTo>
                  <a:pt x="437" y="681"/>
                </a:lnTo>
                <a:lnTo>
                  <a:pt x="437" y="688"/>
                </a:lnTo>
                <a:lnTo>
                  <a:pt x="437" y="681"/>
                </a:lnTo>
                <a:lnTo>
                  <a:pt x="429" y="681"/>
                </a:lnTo>
                <a:lnTo>
                  <a:pt x="429" y="688"/>
                </a:lnTo>
                <a:lnTo>
                  <a:pt x="422" y="688"/>
                </a:lnTo>
                <a:lnTo>
                  <a:pt x="415" y="688"/>
                </a:lnTo>
                <a:lnTo>
                  <a:pt x="407" y="688"/>
                </a:lnTo>
                <a:lnTo>
                  <a:pt x="407" y="681"/>
                </a:lnTo>
                <a:lnTo>
                  <a:pt x="407" y="673"/>
                </a:lnTo>
                <a:lnTo>
                  <a:pt x="407" y="666"/>
                </a:lnTo>
                <a:lnTo>
                  <a:pt x="400" y="666"/>
                </a:lnTo>
                <a:lnTo>
                  <a:pt x="392" y="673"/>
                </a:lnTo>
                <a:lnTo>
                  <a:pt x="378" y="673"/>
                </a:lnTo>
                <a:lnTo>
                  <a:pt x="370" y="673"/>
                </a:lnTo>
                <a:lnTo>
                  <a:pt x="363" y="673"/>
                </a:lnTo>
                <a:lnTo>
                  <a:pt x="355" y="673"/>
                </a:lnTo>
                <a:lnTo>
                  <a:pt x="348" y="673"/>
                </a:lnTo>
                <a:lnTo>
                  <a:pt x="341" y="673"/>
                </a:lnTo>
                <a:lnTo>
                  <a:pt x="333" y="673"/>
                </a:lnTo>
                <a:lnTo>
                  <a:pt x="333" y="666"/>
                </a:lnTo>
                <a:lnTo>
                  <a:pt x="326" y="666"/>
                </a:lnTo>
                <a:lnTo>
                  <a:pt x="318" y="666"/>
                </a:lnTo>
                <a:lnTo>
                  <a:pt x="318" y="673"/>
                </a:lnTo>
                <a:lnTo>
                  <a:pt x="311" y="673"/>
                </a:lnTo>
                <a:lnTo>
                  <a:pt x="304" y="673"/>
                </a:lnTo>
                <a:lnTo>
                  <a:pt x="296" y="673"/>
                </a:lnTo>
                <a:lnTo>
                  <a:pt x="296" y="666"/>
                </a:lnTo>
                <a:lnTo>
                  <a:pt x="296" y="659"/>
                </a:lnTo>
                <a:lnTo>
                  <a:pt x="296" y="644"/>
                </a:lnTo>
                <a:lnTo>
                  <a:pt x="289" y="644"/>
                </a:lnTo>
                <a:lnTo>
                  <a:pt x="267" y="644"/>
                </a:lnTo>
                <a:lnTo>
                  <a:pt x="259" y="644"/>
                </a:lnTo>
                <a:lnTo>
                  <a:pt x="252" y="644"/>
                </a:lnTo>
                <a:lnTo>
                  <a:pt x="244" y="644"/>
                </a:lnTo>
                <a:lnTo>
                  <a:pt x="237" y="644"/>
                </a:lnTo>
                <a:lnTo>
                  <a:pt x="230" y="644"/>
                </a:lnTo>
                <a:lnTo>
                  <a:pt x="215" y="644"/>
                </a:lnTo>
                <a:lnTo>
                  <a:pt x="200" y="644"/>
                </a:lnTo>
                <a:lnTo>
                  <a:pt x="193" y="644"/>
                </a:lnTo>
                <a:lnTo>
                  <a:pt x="193" y="636"/>
                </a:lnTo>
                <a:lnTo>
                  <a:pt x="193" y="629"/>
                </a:lnTo>
                <a:lnTo>
                  <a:pt x="193" y="622"/>
                </a:lnTo>
                <a:lnTo>
                  <a:pt x="193" y="614"/>
                </a:lnTo>
                <a:lnTo>
                  <a:pt x="193" y="599"/>
                </a:lnTo>
                <a:lnTo>
                  <a:pt x="193" y="592"/>
                </a:lnTo>
                <a:lnTo>
                  <a:pt x="193" y="585"/>
                </a:lnTo>
                <a:lnTo>
                  <a:pt x="193" y="577"/>
                </a:lnTo>
                <a:lnTo>
                  <a:pt x="185" y="577"/>
                </a:lnTo>
                <a:lnTo>
                  <a:pt x="178" y="577"/>
                </a:lnTo>
                <a:lnTo>
                  <a:pt x="171" y="577"/>
                </a:lnTo>
                <a:lnTo>
                  <a:pt x="156" y="577"/>
                </a:lnTo>
                <a:lnTo>
                  <a:pt x="148" y="577"/>
                </a:lnTo>
                <a:lnTo>
                  <a:pt x="148" y="562"/>
                </a:lnTo>
                <a:lnTo>
                  <a:pt x="148" y="555"/>
                </a:lnTo>
                <a:lnTo>
                  <a:pt x="148" y="548"/>
                </a:lnTo>
                <a:lnTo>
                  <a:pt x="148" y="540"/>
                </a:lnTo>
                <a:lnTo>
                  <a:pt x="148" y="533"/>
                </a:lnTo>
                <a:lnTo>
                  <a:pt x="148" y="525"/>
                </a:lnTo>
                <a:lnTo>
                  <a:pt x="148" y="518"/>
                </a:lnTo>
                <a:lnTo>
                  <a:pt x="148" y="511"/>
                </a:lnTo>
                <a:lnTo>
                  <a:pt x="148" y="503"/>
                </a:lnTo>
                <a:lnTo>
                  <a:pt x="141" y="503"/>
                </a:lnTo>
                <a:lnTo>
                  <a:pt x="126" y="503"/>
                </a:lnTo>
                <a:lnTo>
                  <a:pt x="111" y="503"/>
                </a:lnTo>
                <a:lnTo>
                  <a:pt x="97" y="503"/>
                </a:lnTo>
                <a:lnTo>
                  <a:pt x="89" y="503"/>
                </a:lnTo>
                <a:lnTo>
                  <a:pt x="82" y="503"/>
                </a:lnTo>
                <a:lnTo>
                  <a:pt x="74" y="503"/>
                </a:lnTo>
                <a:lnTo>
                  <a:pt x="74" y="474"/>
                </a:lnTo>
                <a:lnTo>
                  <a:pt x="74" y="459"/>
                </a:lnTo>
                <a:lnTo>
                  <a:pt x="74" y="451"/>
                </a:lnTo>
                <a:lnTo>
                  <a:pt x="74" y="437"/>
                </a:lnTo>
                <a:lnTo>
                  <a:pt x="74" y="429"/>
                </a:lnTo>
                <a:lnTo>
                  <a:pt x="74" y="400"/>
                </a:lnTo>
                <a:lnTo>
                  <a:pt x="74" y="392"/>
                </a:lnTo>
                <a:lnTo>
                  <a:pt x="74" y="377"/>
                </a:lnTo>
                <a:lnTo>
                  <a:pt x="74" y="370"/>
                </a:lnTo>
                <a:lnTo>
                  <a:pt x="74" y="363"/>
                </a:lnTo>
                <a:lnTo>
                  <a:pt x="74" y="355"/>
                </a:lnTo>
                <a:lnTo>
                  <a:pt x="67" y="355"/>
                </a:lnTo>
                <a:lnTo>
                  <a:pt x="60" y="355"/>
                </a:lnTo>
                <a:lnTo>
                  <a:pt x="52" y="355"/>
                </a:lnTo>
                <a:lnTo>
                  <a:pt x="37" y="355"/>
                </a:lnTo>
                <a:lnTo>
                  <a:pt x="30" y="355"/>
                </a:lnTo>
                <a:lnTo>
                  <a:pt x="23" y="355"/>
                </a:lnTo>
                <a:lnTo>
                  <a:pt x="15" y="355"/>
                </a:lnTo>
                <a:lnTo>
                  <a:pt x="8" y="355"/>
                </a:lnTo>
                <a:lnTo>
                  <a:pt x="8" y="348"/>
                </a:lnTo>
                <a:lnTo>
                  <a:pt x="8" y="340"/>
                </a:lnTo>
                <a:lnTo>
                  <a:pt x="8" y="326"/>
                </a:lnTo>
                <a:lnTo>
                  <a:pt x="8" y="318"/>
                </a:lnTo>
                <a:lnTo>
                  <a:pt x="8" y="311"/>
                </a:lnTo>
                <a:lnTo>
                  <a:pt x="8" y="303"/>
                </a:lnTo>
                <a:lnTo>
                  <a:pt x="8" y="296"/>
                </a:lnTo>
                <a:lnTo>
                  <a:pt x="8" y="289"/>
                </a:lnTo>
                <a:lnTo>
                  <a:pt x="8" y="281"/>
                </a:lnTo>
                <a:lnTo>
                  <a:pt x="0" y="281"/>
                </a:lnTo>
                <a:lnTo>
                  <a:pt x="0" y="274"/>
                </a:lnTo>
                <a:lnTo>
                  <a:pt x="0" y="259"/>
                </a:lnTo>
                <a:lnTo>
                  <a:pt x="0" y="251"/>
                </a:lnTo>
                <a:lnTo>
                  <a:pt x="0" y="244"/>
                </a:lnTo>
                <a:lnTo>
                  <a:pt x="0" y="237"/>
                </a:lnTo>
                <a:lnTo>
                  <a:pt x="0" y="229"/>
                </a:lnTo>
                <a:lnTo>
                  <a:pt x="0" y="222"/>
                </a:lnTo>
                <a:lnTo>
                  <a:pt x="0" y="214"/>
                </a:lnTo>
                <a:lnTo>
                  <a:pt x="0" y="207"/>
                </a:lnTo>
                <a:lnTo>
                  <a:pt x="0" y="200"/>
                </a:lnTo>
                <a:lnTo>
                  <a:pt x="0" y="185"/>
                </a:lnTo>
                <a:lnTo>
                  <a:pt x="0" y="170"/>
                </a:lnTo>
                <a:lnTo>
                  <a:pt x="0" y="155"/>
                </a:lnTo>
                <a:lnTo>
                  <a:pt x="0" y="148"/>
                </a:lnTo>
                <a:lnTo>
                  <a:pt x="0" y="133"/>
                </a:lnTo>
                <a:lnTo>
                  <a:pt x="0" y="126"/>
                </a:lnTo>
                <a:lnTo>
                  <a:pt x="0" y="118"/>
                </a:lnTo>
                <a:lnTo>
                  <a:pt x="0" y="111"/>
                </a:lnTo>
                <a:lnTo>
                  <a:pt x="0" y="103"/>
                </a:lnTo>
                <a:lnTo>
                  <a:pt x="0" y="89"/>
                </a:lnTo>
                <a:lnTo>
                  <a:pt x="0" y="81"/>
                </a:lnTo>
                <a:lnTo>
                  <a:pt x="0" y="74"/>
                </a:lnTo>
                <a:lnTo>
                  <a:pt x="0" y="66"/>
                </a:lnTo>
                <a:lnTo>
                  <a:pt x="8" y="66"/>
                </a:lnTo>
                <a:lnTo>
                  <a:pt x="23" y="66"/>
                </a:lnTo>
                <a:lnTo>
                  <a:pt x="30" y="66"/>
                </a:lnTo>
                <a:lnTo>
                  <a:pt x="37" y="66"/>
                </a:lnTo>
                <a:lnTo>
                  <a:pt x="45" y="66"/>
                </a:lnTo>
                <a:lnTo>
                  <a:pt x="60" y="66"/>
                </a:lnTo>
                <a:lnTo>
                  <a:pt x="74" y="66"/>
                </a:lnTo>
                <a:lnTo>
                  <a:pt x="82" y="66"/>
                </a:lnTo>
                <a:lnTo>
                  <a:pt x="97" y="66"/>
                </a:lnTo>
                <a:lnTo>
                  <a:pt x="104" y="66"/>
                </a:lnTo>
                <a:lnTo>
                  <a:pt x="111" y="66"/>
                </a:lnTo>
                <a:lnTo>
                  <a:pt x="119" y="66"/>
                </a:lnTo>
                <a:lnTo>
                  <a:pt x="126" y="66"/>
                </a:lnTo>
                <a:lnTo>
                  <a:pt x="134" y="66"/>
                </a:lnTo>
                <a:lnTo>
                  <a:pt x="141" y="66"/>
                </a:lnTo>
                <a:lnTo>
                  <a:pt x="148" y="66"/>
                </a:lnTo>
                <a:lnTo>
                  <a:pt x="156" y="66"/>
                </a:lnTo>
                <a:lnTo>
                  <a:pt x="163" y="66"/>
                </a:lnTo>
                <a:lnTo>
                  <a:pt x="178" y="66"/>
                </a:lnTo>
                <a:lnTo>
                  <a:pt x="185" y="66"/>
                </a:lnTo>
                <a:lnTo>
                  <a:pt x="193" y="66"/>
                </a:lnTo>
                <a:lnTo>
                  <a:pt x="200" y="66"/>
                </a:lnTo>
                <a:lnTo>
                  <a:pt x="208" y="66"/>
                </a:lnTo>
                <a:lnTo>
                  <a:pt x="215" y="66"/>
                </a:lnTo>
                <a:lnTo>
                  <a:pt x="215" y="59"/>
                </a:lnTo>
                <a:lnTo>
                  <a:pt x="215" y="44"/>
                </a:lnTo>
                <a:lnTo>
                  <a:pt x="215" y="37"/>
                </a:lnTo>
                <a:lnTo>
                  <a:pt x="215" y="29"/>
                </a:lnTo>
                <a:lnTo>
                  <a:pt x="215" y="22"/>
                </a:lnTo>
                <a:lnTo>
                  <a:pt x="215" y="15"/>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4" name="Freeform 36" descr="Dark upward diagonal"/>
          <p:cNvSpPr>
            <a:spLocks/>
          </p:cNvSpPr>
          <p:nvPr/>
        </p:nvSpPr>
        <p:spPr bwMode="auto">
          <a:xfrm>
            <a:off x="1800225" y="2544963"/>
            <a:ext cx="693738" cy="397372"/>
          </a:xfrm>
          <a:custGeom>
            <a:avLst/>
            <a:gdLst>
              <a:gd name="T0" fmla="*/ 2147483647 w 437"/>
              <a:gd name="T1" fmla="*/ 2147483647 h 445"/>
              <a:gd name="T2" fmla="*/ 2147483647 w 437"/>
              <a:gd name="T3" fmla="*/ 2147483647 h 445"/>
              <a:gd name="T4" fmla="*/ 2147483647 w 437"/>
              <a:gd name="T5" fmla="*/ 2147483647 h 445"/>
              <a:gd name="T6" fmla="*/ 2147483647 w 437"/>
              <a:gd name="T7" fmla="*/ 2147483647 h 445"/>
              <a:gd name="T8" fmla="*/ 2147483647 w 437"/>
              <a:gd name="T9" fmla="*/ 2147483647 h 445"/>
              <a:gd name="T10" fmla="*/ 2147483647 w 437"/>
              <a:gd name="T11" fmla="*/ 2147483647 h 445"/>
              <a:gd name="T12" fmla="*/ 2147483647 w 437"/>
              <a:gd name="T13" fmla="*/ 2147483647 h 445"/>
              <a:gd name="T14" fmla="*/ 2147483647 w 437"/>
              <a:gd name="T15" fmla="*/ 2147483647 h 445"/>
              <a:gd name="T16" fmla="*/ 2147483647 w 437"/>
              <a:gd name="T17" fmla="*/ 2147483647 h 445"/>
              <a:gd name="T18" fmla="*/ 2147483647 w 437"/>
              <a:gd name="T19" fmla="*/ 2147483647 h 445"/>
              <a:gd name="T20" fmla="*/ 2147483647 w 437"/>
              <a:gd name="T21" fmla="*/ 2147483647 h 445"/>
              <a:gd name="T22" fmla="*/ 2147483647 w 437"/>
              <a:gd name="T23" fmla="*/ 2147483647 h 445"/>
              <a:gd name="T24" fmla="*/ 2147483647 w 437"/>
              <a:gd name="T25" fmla="*/ 2147483647 h 445"/>
              <a:gd name="T26" fmla="*/ 2147483647 w 437"/>
              <a:gd name="T27" fmla="*/ 2147483647 h 445"/>
              <a:gd name="T28" fmla="*/ 2147483647 w 437"/>
              <a:gd name="T29" fmla="*/ 2147483647 h 445"/>
              <a:gd name="T30" fmla="*/ 2147483647 w 437"/>
              <a:gd name="T31" fmla="*/ 2147483647 h 445"/>
              <a:gd name="T32" fmla="*/ 2147483647 w 437"/>
              <a:gd name="T33" fmla="*/ 2147483647 h 445"/>
              <a:gd name="T34" fmla="*/ 2147483647 w 437"/>
              <a:gd name="T35" fmla="*/ 2147483647 h 445"/>
              <a:gd name="T36" fmla="*/ 2147483647 w 437"/>
              <a:gd name="T37" fmla="*/ 2147483647 h 445"/>
              <a:gd name="T38" fmla="*/ 2147483647 w 437"/>
              <a:gd name="T39" fmla="*/ 2147483647 h 445"/>
              <a:gd name="T40" fmla="*/ 2147483647 w 437"/>
              <a:gd name="T41" fmla="*/ 2147483647 h 445"/>
              <a:gd name="T42" fmla="*/ 2147483647 w 437"/>
              <a:gd name="T43" fmla="*/ 2147483647 h 445"/>
              <a:gd name="T44" fmla="*/ 2147483647 w 437"/>
              <a:gd name="T45" fmla="*/ 2147483647 h 445"/>
              <a:gd name="T46" fmla="*/ 2147483647 w 437"/>
              <a:gd name="T47" fmla="*/ 2147483647 h 445"/>
              <a:gd name="T48" fmla="*/ 2147483647 w 437"/>
              <a:gd name="T49" fmla="*/ 2147483647 h 445"/>
              <a:gd name="T50" fmla="*/ 2147483647 w 437"/>
              <a:gd name="T51" fmla="*/ 2147483647 h 445"/>
              <a:gd name="T52" fmla="*/ 2147483647 w 437"/>
              <a:gd name="T53" fmla="*/ 2147483647 h 445"/>
              <a:gd name="T54" fmla="*/ 2147483647 w 437"/>
              <a:gd name="T55" fmla="*/ 2147483647 h 445"/>
              <a:gd name="T56" fmla="*/ 2147483647 w 437"/>
              <a:gd name="T57" fmla="*/ 2147483647 h 445"/>
              <a:gd name="T58" fmla="*/ 2147483647 w 437"/>
              <a:gd name="T59" fmla="*/ 2147483647 h 445"/>
              <a:gd name="T60" fmla="*/ 2147483647 w 437"/>
              <a:gd name="T61" fmla="*/ 2147483647 h 445"/>
              <a:gd name="T62" fmla="*/ 2147483647 w 437"/>
              <a:gd name="T63" fmla="*/ 2147483647 h 445"/>
              <a:gd name="T64" fmla="*/ 2147483647 w 437"/>
              <a:gd name="T65" fmla="*/ 2147483647 h 445"/>
              <a:gd name="T66" fmla="*/ 2147483647 w 437"/>
              <a:gd name="T67" fmla="*/ 2147483647 h 445"/>
              <a:gd name="T68" fmla="*/ 2147483647 w 437"/>
              <a:gd name="T69" fmla="*/ 2147483647 h 445"/>
              <a:gd name="T70" fmla="*/ 2147483647 w 437"/>
              <a:gd name="T71" fmla="*/ 2147483647 h 445"/>
              <a:gd name="T72" fmla="*/ 2147483647 w 437"/>
              <a:gd name="T73" fmla="*/ 2147483647 h 445"/>
              <a:gd name="T74" fmla="*/ 2147483647 w 437"/>
              <a:gd name="T75" fmla="*/ 2147483647 h 445"/>
              <a:gd name="T76" fmla="*/ 2147483647 w 437"/>
              <a:gd name="T77" fmla="*/ 2147483647 h 445"/>
              <a:gd name="T78" fmla="*/ 2147483647 w 437"/>
              <a:gd name="T79" fmla="*/ 2147483647 h 445"/>
              <a:gd name="T80" fmla="*/ 2147483647 w 437"/>
              <a:gd name="T81" fmla="*/ 2147483647 h 445"/>
              <a:gd name="T82" fmla="*/ 2147483647 w 437"/>
              <a:gd name="T83" fmla="*/ 2147483647 h 445"/>
              <a:gd name="T84" fmla="*/ 2147483647 w 437"/>
              <a:gd name="T85" fmla="*/ 2147483647 h 445"/>
              <a:gd name="T86" fmla="*/ 2147483647 w 437"/>
              <a:gd name="T87" fmla="*/ 2147483647 h 445"/>
              <a:gd name="T88" fmla="*/ 2147483647 w 437"/>
              <a:gd name="T89" fmla="*/ 2147483647 h 445"/>
              <a:gd name="T90" fmla="*/ 2147483647 w 437"/>
              <a:gd name="T91" fmla="*/ 2147483647 h 445"/>
              <a:gd name="T92" fmla="*/ 2147483647 w 437"/>
              <a:gd name="T93" fmla="*/ 2147483647 h 445"/>
              <a:gd name="T94" fmla="*/ 0 w 437"/>
              <a:gd name="T95" fmla="*/ 2147483647 h 445"/>
              <a:gd name="T96" fmla="*/ 2147483647 w 437"/>
              <a:gd name="T97" fmla="*/ 2147483647 h 445"/>
              <a:gd name="T98" fmla="*/ 0 w 437"/>
              <a:gd name="T99" fmla="*/ 2147483647 h 445"/>
              <a:gd name="T100" fmla="*/ 2147483647 w 437"/>
              <a:gd name="T101" fmla="*/ 2147483647 h 445"/>
              <a:gd name="T102" fmla="*/ 2147483647 w 437"/>
              <a:gd name="T103" fmla="*/ 2147483647 h 445"/>
              <a:gd name="T104" fmla="*/ 2147483647 w 437"/>
              <a:gd name="T105" fmla="*/ 2147483647 h 445"/>
              <a:gd name="T106" fmla="*/ 2147483647 w 437"/>
              <a:gd name="T107" fmla="*/ 2147483647 h 445"/>
              <a:gd name="T108" fmla="*/ 2147483647 w 437"/>
              <a:gd name="T109" fmla="*/ 2147483647 h 445"/>
              <a:gd name="T110" fmla="*/ 2147483647 w 437"/>
              <a:gd name="T111" fmla="*/ 2147483647 h 445"/>
              <a:gd name="T112" fmla="*/ 2147483647 w 437"/>
              <a:gd name="T113" fmla="*/ 2147483647 h 445"/>
              <a:gd name="T114" fmla="*/ 2147483647 w 437"/>
              <a:gd name="T115" fmla="*/ 2147483647 h 445"/>
              <a:gd name="T116" fmla="*/ 2147483647 w 437"/>
              <a:gd name="T117" fmla="*/ 2147483647 h 44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37" h="445">
                <a:moveTo>
                  <a:pt x="222" y="0"/>
                </a:moveTo>
                <a:lnTo>
                  <a:pt x="229" y="0"/>
                </a:lnTo>
                <a:lnTo>
                  <a:pt x="237" y="0"/>
                </a:lnTo>
                <a:lnTo>
                  <a:pt x="237" y="8"/>
                </a:lnTo>
                <a:lnTo>
                  <a:pt x="251" y="8"/>
                </a:lnTo>
                <a:lnTo>
                  <a:pt x="259" y="8"/>
                </a:lnTo>
                <a:lnTo>
                  <a:pt x="266" y="8"/>
                </a:lnTo>
                <a:lnTo>
                  <a:pt x="274" y="8"/>
                </a:lnTo>
                <a:lnTo>
                  <a:pt x="288" y="8"/>
                </a:lnTo>
                <a:lnTo>
                  <a:pt x="296" y="8"/>
                </a:lnTo>
                <a:lnTo>
                  <a:pt x="303" y="8"/>
                </a:lnTo>
                <a:lnTo>
                  <a:pt x="311" y="8"/>
                </a:lnTo>
                <a:lnTo>
                  <a:pt x="333" y="8"/>
                </a:lnTo>
                <a:lnTo>
                  <a:pt x="340" y="8"/>
                </a:lnTo>
                <a:lnTo>
                  <a:pt x="348" y="8"/>
                </a:lnTo>
                <a:lnTo>
                  <a:pt x="355" y="8"/>
                </a:lnTo>
                <a:lnTo>
                  <a:pt x="362" y="8"/>
                </a:lnTo>
                <a:lnTo>
                  <a:pt x="370" y="8"/>
                </a:lnTo>
                <a:lnTo>
                  <a:pt x="377" y="8"/>
                </a:lnTo>
                <a:lnTo>
                  <a:pt x="385" y="8"/>
                </a:lnTo>
                <a:lnTo>
                  <a:pt x="392" y="8"/>
                </a:lnTo>
                <a:lnTo>
                  <a:pt x="399" y="8"/>
                </a:lnTo>
                <a:lnTo>
                  <a:pt x="407" y="8"/>
                </a:lnTo>
                <a:lnTo>
                  <a:pt x="414" y="8"/>
                </a:lnTo>
                <a:lnTo>
                  <a:pt x="422" y="15"/>
                </a:lnTo>
                <a:lnTo>
                  <a:pt x="429" y="15"/>
                </a:lnTo>
                <a:lnTo>
                  <a:pt x="436" y="15"/>
                </a:lnTo>
                <a:lnTo>
                  <a:pt x="436" y="22"/>
                </a:lnTo>
                <a:lnTo>
                  <a:pt x="436" y="30"/>
                </a:lnTo>
                <a:lnTo>
                  <a:pt x="436" y="37"/>
                </a:lnTo>
                <a:lnTo>
                  <a:pt x="429" y="52"/>
                </a:lnTo>
                <a:lnTo>
                  <a:pt x="429" y="67"/>
                </a:lnTo>
                <a:lnTo>
                  <a:pt x="429" y="74"/>
                </a:lnTo>
                <a:lnTo>
                  <a:pt x="429" y="82"/>
                </a:lnTo>
                <a:lnTo>
                  <a:pt x="429" y="89"/>
                </a:lnTo>
                <a:lnTo>
                  <a:pt x="429" y="96"/>
                </a:lnTo>
                <a:lnTo>
                  <a:pt x="429" y="111"/>
                </a:lnTo>
                <a:lnTo>
                  <a:pt x="429" y="119"/>
                </a:lnTo>
                <a:lnTo>
                  <a:pt x="429" y="126"/>
                </a:lnTo>
                <a:lnTo>
                  <a:pt x="429" y="133"/>
                </a:lnTo>
                <a:lnTo>
                  <a:pt x="429" y="141"/>
                </a:lnTo>
                <a:lnTo>
                  <a:pt x="429" y="148"/>
                </a:lnTo>
                <a:lnTo>
                  <a:pt x="429" y="156"/>
                </a:lnTo>
                <a:lnTo>
                  <a:pt x="429" y="163"/>
                </a:lnTo>
                <a:lnTo>
                  <a:pt x="429" y="170"/>
                </a:lnTo>
                <a:lnTo>
                  <a:pt x="429" y="178"/>
                </a:lnTo>
                <a:lnTo>
                  <a:pt x="429" y="193"/>
                </a:lnTo>
                <a:lnTo>
                  <a:pt x="429" y="200"/>
                </a:lnTo>
                <a:lnTo>
                  <a:pt x="429" y="207"/>
                </a:lnTo>
                <a:lnTo>
                  <a:pt x="429" y="215"/>
                </a:lnTo>
                <a:lnTo>
                  <a:pt x="429" y="222"/>
                </a:lnTo>
                <a:lnTo>
                  <a:pt x="429" y="230"/>
                </a:lnTo>
                <a:lnTo>
                  <a:pt x="429" y="237"/>
                </a:lnTo>
                <a:lnTo>
                  <a:pt x="429" y="245"/>
                </a:lnTo>
                <a:lnTo>
                  <a:pt x="429" y="252"/>
                </a:lnTo>
                <a:lnTo>
                  <a:pt x="429" y="267"/>
                </a:lnTo>
                <a:lnTo>
                  <a:pt x="429" y="274"/>
                </a:lnTo>
                <a:lnTo>
                  <a:pt x="429" y="282"/>
                </a:lnTo>
                <a:lnTo>
                  <a:pt x="429" y="289"/>
                </a:lnTo>
                <a:lnTo>
                  <a:pt x="429" y="296"/>
                </a:lnTo>
                <a:lnTo>
                  <a:pt x="422" y="296"/>
                </a:lnTo>
                <a:lnTo>
                  <a:pt x="422" y="304"/>
                </a:lnTo>
                <a:lnTo>
                  <a:pt x="422" y="319"/>
                </a:lnTo>
                <a:lnTo>
                  <a:pt x="422" y="326"/>
                </a:lnTo>
                <a:lnTo>
                  <a:pt x="422" y="333"/>
                </a:lnTo>
                <a:lnTo>
                  <a:pt x="422" y="341"/>
                </a:lnTo>
                <a:lnTo>
                  <a:pt x="422" y="348"/>
                </a:lnTo>
                <a:lnTo>
                  <a:pt x="422" y="356"/>
                </a:lnTo>
                <a:lnTo>
                  <a:pt x="422" y="363"/>
                </a:lnTo>
                <a:lnTo>
                  <a:pt x="422" y="370"/>
                </a:lnTo>
                <a:lnTo>
                  <a:pt x="422" y="378"/>
                </a:lnTo>
                <a:lnTo>
                  <a:pt x="422" y="385"/>
                </a:lnTo>
                <a:lnTo>
                  <a:pt x="422" y="393"/>
                </a:lnTo>
                <a:lnTo>
                  <a:pt x="422" y="400"/>
                </a:lnTo>
                <a:lnTo>
                  <a:pt x="422" y="407"/>
                </a:lnTo>
                <a:lnTo>
                  <a:pt x="422" y="415"/>
                </a:lnTo>
                <a:lnTo>
                  <a:pt x="422" y="422"/>
                </a:lnTo>
                <a:lnTo>
                  <a:pt x="422" y="430"/>
                </a:lnTo>
                <a:lnTo>
                  <a:pt x="422" y="437"/>
                </a:lnTo>
                <a:lnTo>
                  <a:pt x="422" y="444"/>
                </a:lnTo>
                <a:lnTo>
                  <a:pt x="414" y="444"/>
                </a:lnTo>
                <a:lnTo>
                  <a:pt x="407" y="444"/>
                </a:lnTo>
                <a:lnTo>
                  <a:pt x="399" y="444"/>
                </a:lnTo>
                <a:lnTo>
                  <a:pt x="385" y="444"/>
                </a:lnTo>
                <a:lnTo>
                  <a:pt x="370" y="444"/>
                </a:lnTo>
                <a:lnTo>
                  <a:pt x="362" y="444"/>
                </a:lnTo>
                <a:lnTo>
                  <a:pt x="355" y="444"/>
                </a:lnTo>
                <a:lnTo>
                  <a:pt x="348" y="444"/>
                </a:lnTo>
                <a:lnTo>
                  <a:pt x="340" y="444"/>
                </a:lnTo>
                <a:lnTo>
                  <a:pt x="333" y="444"/>
                </a:lnTo>
                <a:lnTo>
                  <a:pt x="325" y="444"/>
                </a:lnTo>
                <a:lnTo>
                  <a:pt x="318" y="444"/>
                </a:lnTo>
                <a:lnTo>
                  <a:pt x="311" y="444"/>
                </a:lnTo>
                <a:lnTo>
                  <a:pt x="296" y="437"/>
                </a:lnTo>
                <a:lnTo>
                  <a:pt x="288" y="437"/>
                </a:lnTo>
                <a:lnTo>
                  <a:pt x="281" y="437"/>
                </a:lnTo>
                <a:lnTo>
                  <a:pt x="274" y="437"/>
                </a:lnTo>
                <a:lnTo>
                  <a:pt x="259" y="437"/>
                </a:lnTo>
                <a:lnTo>
                  <a:pt x="229" y="437"/>
                </a:lnTo>
                <a:lnTo>
                  <a:pt x="222" y="437"/>
                </a:lnTo>
                <a:lnTo>
                  <a:pt x="214" y="437"/>
                </a:lnTo>
                <a:lnTo>
                  <a:pt x="207" y="437"/>
                </a:lnTo>
                <a:lnTo>
                  <a:pt x="200" y="437"/>
                </a:lnTo>
                <a:lnTo>
                  <a:pt x="192" y="437"/>
                </a:lnTo>
                <a:lnTo>
                  <a:pt x="185" y="437"/>
                </a:lnTo>
                <a:lnTo>
                  <a:pt x="170" y="437"/>
                </a:lnTo>
                <a:lnTo>
                  <a:pt x="163" y="437"/>
                </a:lnTo>
                <a:lnTo>
                  <a:pt x="155" y="437"/>
                </a:lnTo>
                <a:lnTo>
                  <a:pt x="148" y="437"/>
                </a:lnTo>
                <a:lnTo>
                  <a:pt x="133" y="437"/>
                </a:lnTo>
                <a:lnTo>
                  <a:pt x="126" y="437"/>
                </a:lnTo>
                <a:lnTo>
                  <a:pt x="118" y="437"/>
                </a:lnTo>
                <a:lnTo>
                  <a:pt x="111" y="437"/>
                </a:lnTo>
                <a:lnTo>
                  <a:pt x="103" y="437"/>
                </a:lnTo>
                <a:lnTo>
                  <a:pt x="96" y="437"/>
                </a:lnTo>
                <a:lnTo>
                  <a:pt x="89" y="437"/>
                </a:lnTo>
                <a:lnTo>
                  <a:pt x="81" y="430"/>
                </a:lnTo>
                <a:lnTo>
                  <a:pt x="74" y="430"/>
                </a:lnTo>
                <a:lnTo>
                  <a:pt x="66" y="430"/>
                </a:lnTo>
                <a:lnTo>
                  <a:pt x="66" y="422"/>
                </a:lnTo>
                <a:lnTo>
                  <a:pt x="66" y="415"/>
                </a:lnTo>
                <a:lnTo>
                  <a:pt x="66" y="407"/>
                </a:lnTo>
                <a:lnTo>
                  <a:pt x="66" y="400"/>
                </a:lnTo>
                <a:lnTo>
                  <a:pt x="66" y="393"/>
                </a:lnTo>
                <a:lnTo>
                  <a:pt x="74" y="393"/>
                </a:lnTo>
                <a:lnTo>
                  <a:pt x="74" y="385"/>
                </a:lnTo>
                <a:lnTo>
                  <a:pt x="66" y="385"/>
                </a:lnTo>
                <a:lnTo>
                  <a:pt x="66" y="378"/>
                </a:lnTo>
                <a:lnTo>
                  <a:pt x="66" y="370"/>
                </a:lnTo>
                <a:lnTo>
                  <a:pt x="66" y="363"/>
                </a:lnTo>
                <a:lnTo>
                  <a:pt x="74" y="363"/>
                </a:lnTo>
                <a:lnTo>
                  <a:pt x="74" y="356"/>
                </a:lnTo>
                <a:lnTo>
                  <a:pt x="81" y="356"/>
                </a:lnTo>
                <a:lnTo>
                  <a:pt x="89" y="348"/>
                </a:lnTo>
                <a:lnTo>
                  <a:pt x="96" y="341"/>
                </a:lnTo>
                <a:lnTo>
                  <a:pt x="103" y="333"/>
                </a:lnTo>
                <a:lnTo>
                  <a:pt x="103" y="326"/>
                </a:lnTo>
                <a:lnTo>
                  <a:pt x="103" y="319"/>
                </a:lnTo>
                <a:lnTo>
                  <a:pt x="103" y="311"/>
                </a:lnTo>
                <a:lnTo>
                  <a:pt x="103" y="304"/>
                </a:lnTo>
                <a:lnTo>
                  <a:pt x="111" y="304"/>
                </a:lnTo>
                <a:lnTo>
                  <a:pt x="118" y="296"/>
                </a:lnTo>
                <a:lnTo>
                  <a:pt x="118" y="289"/>
                </a:lnTo>
                <a:lnTo>
                  <a:pt x="126" y="289"/>
                </a:lnTo>
                <a:lnTo>
                  <a:pt x="126" y="282"/>
                </a:lnTo>
                <a:lnTo>
                  <a:pt x="133" y="282"/>
                </a:lnTo>
                <a:lnTo>
                  <a:pt x="133" y="274"/>
                </a:lnTo>
                <a:lnTo>
                  <a:pt x="133" y="267"/>
                </a:lnTo>
                <a:lnTo>
                  <a:pt x="140" y="267"/>
                </a:lnTo>
                <a:lnTo>
                  <a:pt x="133" y="259"/>
                </a:lnTo>
                <a:lnTo>
                  <a:pt x="133" y="252"/>
                </a:lnTo>
                <a:lnTo>
                  <a:pt x="133" y="245"/>
                </a:lnTo>
                <a:lnTo>
                  <a:pt x="140" y="245"/>
                </a:lnTo>
                <a:lnTo>
                  <a:pt x="140" y="237"/>
                </a:lnTo>
                <a:lnTo>
                  <a:pt x="133" y="237"/>
                </a:lnTo>
                <a:lnTo>
                  <a:pt x="133" y="230"/>
                </a:lnTo>
                <a:lnTo>
                  <a:pt x="126" y="230"/>
                </a:lnTo>
                <a:lnTo>
                  <a:pt x="126" y="222"/>
                </a:lnTo>
                <a:lnTo>
                  <a:pt x="118" y="222"/>
                </a:lnTo>
                <a:lnTo>
                  <a:pt x="118" y="215"/>
                </a:lnTo>
                <a:lnTo>
                  <a:pt x="111" y="215"/>
                </a:lnTo>
                <a:lnTo>
                  <a:pt x="111" y="207"/>
                </a:lnTo>
                <a:lnTo>
                  <a:pt x="111" y="200"/>
                </a:lnTo>
                <a:lnTo>
                  <a:pt x="103" y="200"/>
                </a:lnTo>
                <a:lnTo>
                  <a:pt x="103" y="193"/>
                </a:lnTo>
                <a:lnTo>
                  <a:pt x="103" y="185"/>
                </a:lnTo>
                <a:lnTo>
                  <a:pt x="96" y="185"/>
                </a:lnTo>
                <a:lnTo>
                  <a:pt x="96" y="178"/>
                </a:lnTo>
                <a:lnTo>
                  <a:pt x="89" y="178"/>
                </a:lnTo>
                <a:lnTo>
                  <a:pt x="89" y="170"/>
                </a:lnTo>
                <a:lnTo>
                  <a:pt x="96" y="170"/>
                </a:lnTo>
                <a:lnTo>
                  <a:pt x="96" y="163"/>
                </a:lnTo>
                <a:lnTo>
                  <a:pt x="96" y="156"/>
                </a:lnTo>
                <a:lnTo>
                  <a:pt x="89" y="156"/>
                </a:lnTo>
                <a:lnTo>
                  <a:pt x="89" y="148"/>
                </a:lnTo>
                <a:lnTo>
                  <a:pt x="81" y="148"/>
                </a:lnTo>
                <a:lnTo>
                  <a:pt x="81" y="141"/>
                </a:lnTo>
                <a:lnTo>
                  <a:pt x="74" y="141"/>
                </a:lnTo>
                <a:lnTo>
                  <a:pt x="74" y="133"/>
                </a:lnTo>
                <a:lnTo>
                  <a:pt x="66" y="133"/>
                </a:lnTo>
                <a:lnTo>
                  <a:pt x="59" y="133"/>
                </a:lnTo>
                <a:lnTo>
                  <a:pt x="52" y="133"/>
                </a:lnTo>
                <a:lnTo>
                  <a:pt x="44" y="141"/>
                </a:lnTo>
                <a:lnTo>
                  <a:pt x="37" y="141"/>
                </a:lnTo>
                <a:lnTo>
                  <a:pt x="29" y="133"/>
                </a:lnTo>
                <a:lnTo>
                  <a:pt x="22" y="133"/>
                </a:lnTo>
                <a:lnTo>
                  <a:pt x="15" y="133"/>
                </a:lnTo>
                <a:lnTo>
                  <a:pt x="7" y="133"/>
                </a:lnTo>
                <a:lnTo>
                  <a:pt x="7" y="126"/>
                </a:lnTo>
                <a:lnTo>
                  <a:pt x="0" y="126"/>
                </a:lnTo>
                <a:lnTo>
                  <a:pt x="0" y="119"/>
                </a:lnTo>
                <a:lnTo>
                  <a:pt x="0" y="111"/>
                </a:lnTo>
                <a:lnTo>
                  <a:pt x="0" y="104"/>
                </a:lnTo>
                <a:lnTo>
                  <a:pt x="0" y="96"/>
                </a:lnTo>
                <a:lnTo>
                  <a:pt x="7" y="96"/>
                </a:lnTo>
                <a:lnTo>
                  <a:pt x="7" y="89"/>
                </a:lnTo>
                <a:lnTo>
                  <a:pt x="0" y="89"/>
                </a:lnTo>
                <a:lnTo>
                  <a:pt x="0" y="82"/>
                </a:lnTo>
                <a:lnTo>
                  <a:pt x="0" y="74"/>
                </a:lnTo>
                <a:lnTo>
                  <a:pt x="0" y="67"/>
                </a:lnTo>
                <a:lnTo>
                  <a:pt x="7" y="67"/>
                </a:lnTo>
                <a:lnTo>
                  <a:pt x="15" y="67"/>
                </a:lnTo>
                <a:lnTo>
                  <a:pt x="22" y="67"/>
                </a:lnTo>
                <a:lnTo>
                  <a:pt x="29" y="67"/>
                </a:lnTo>
                <a:lnTo>
                  <a:pt x="37" y="67"/>
                </a:lnTo>
                <a:lnTo>
                  <a:pt x="44" y="67"/>
                </a:lnTo>
                <a:lnTo>
                  <a:pt x="52" y="67"/>
                </a:lnTo>
                <a:lnTo>
                  <a:pt x="59" y="67"/>
                </a:lnTo>
                <a:lnTo>
                  <a:pt x="66" y="67"/>
                </a:lnTo>
                <a:lnTo>
                  <a:pt x="74" y="67"/>
                </a:lnTo>
                <a:lnTo>
                  <a:pt x="81" y="67"/>
                </a:lnTo>
                <a:lnTo>
                  <a:pt x="89" y="67"/>
                </a:lnTo>
                <a:lnTo>
                  <a:pt x="96" y="67"/>
                </a:lnTo>
                <a:lnTo>
                  <a:pt x="96" y="74"/>
                </a:lnTo>
                <a:lnTo>
                  <a:pt x="103" y="74"/>
                </a:lnTo>
                <a:lnTo>
                  <a:pt x="111" y="74"/>
                </a:lnTo>
                <a:lnTo>
                  <a:pt x="118" y="74"/>
                </a:lnTo>
                <a:lnTo>
                  <a:pt x="126" y="74"/>
                </a:lnTo>
                <a:lnTo>
                  <a:pt x="133" y="74"/>
                </a:lnTo>
                <a:lnTo>
                  <a:pt x="140" y="74"/>
                </a:lnTo>
                <a:lnTo>
                  <a:pt x="155" y="74"/>
                </a:lnTo>
                <a:lnTo>
                  <a:pt x="163" y="74"/>
                </a:lnTo>
                <a:lnTo>
                  <a:pt x="177" y="74"/>
                </a:lnTo>
                <a:lnTo>
                  <a:pt x="185" y="74"/>
                </a:lnTo>
                <a:lnTo>
                  <a:pt x="192" y="74"/>
                </a:lnTo>
                <a:lnTo>
                  <a:pt x="200" y="74"/>
                </a:lnTo>
                <a:lnTo>
                  <a:pt x="207" y="74"/>
                </a:lnTo>
                <a:lnTo>
                  <a:pt x="214" y="74"/>
                </a:lnTo>
                <a:lnTo>
                  <a:pt x="214" y="67"/>
                </a:lnTo>
                <a:lnTo>
                  <a:pt x="214" y="59"/>
                </a:lnTo>
                <a:lnTo>
                  <a:pt x="214" y="52"/>
                </a:lnTo>
                <a:lnTo>
                  <a:pt x="214" y="45"/>
                </a:lnTo>
                <a:lnTo>
                  <a:pt x="214" y="37"/>
                </a:lnTo>
                <a:lnTo>
                  <a:pt x="214" y="30"/>
                </a:lnTo>
                <a:lnTo>
                  <a:pt x="214" y="22"/>
                </a:lnTo>
                <a:lnTo>
                  <a:pt x="214" y="15"/>
                </a:lnTo>
                <a:lnTo>
                  <a:pt x="214" y="0"/>
                </a:lnTo>
                <a:lnTo>
                  <a:pt x="222"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5" name="Freeform 37" descr="Dark upward diagonal"/>
          <p:cNvSpPr>
            <a:spLocks/>
          </p:cNvSpPr>
          <p:nvPr/>
        </p:nvSpPr>
        <p:spPr bwMode="auto">
          <a:xfrm>
            <a:off x="2470153" y="2618185"/>
            <a:ext cx="587375" cy="331292"/>
          </a:xfrm>
          <a:custGeom>
            <a:avLst/>
            <a:gdLst>
              <a:gd name="T0" fmla="*/ 2147483647 w 370"/>
              <a:gd name="T1" fmla="*/ 0 h 371"/>
              <a:gd name="T2" fmla="*/ 2147483647 w 370"/>
              <a:gd name="T3" fmla="*/ 2147483647 h 371"/>
              <a:gd name="T4" fmla="*/ 2147483647 w 370"/>
              <a:gd name="T5" fmla="*/ 2147483647 h 371"/>
              <a:gd name="T6" fmla="*/ 2147483647 w 370"/>
              <a:gd name="T7" fmla="*/ 2147483647 h 371"/>
              <a:gd name="T8" fmla="*/ 2147483647 w 370"/>
              <a:gd name="T9" fmla="*/ 2147483647 h 371"/>
              <a:gd name="T10" fmla="*/ 2147483647 w 370"/>
              <a:gd name="T11" fmla="*/ 2147483647 h 371"/>
              <a:gd name="T12" fmla="*/ 2147483647 w 370"/>
              <a:gd name="T13" fmla="*/ 2147483647 h 371"/>
              <a:gd name="T14" fmla="*/ 2147483647 w 370"/>
              <a:gd name="T15" fmla="*/ 2147483647 h 371"/>
              <a:gd name="T16" fmla="*/ 2147483647 w 370"/>
              <a:gd name="T17" fmla="*/ 2147483647 h 371"/>
              <a:gd name="T18" fmla="*/ 2147483647 w 370"/>
              <a:gd name="T19" fmla="*/ 2147483647 h 371"/>
              <a:gd name="T20" fmla="*/ 2147483647 w 370"/>
              <a:gd name="T21" fmla="*/ 2147483647 h 371"/>
              <a:gd name="T22" fmla="*/ 2147483647 w 370"/>
              <a:gd name="T23" fmla="*/ 2147483647 h 371"/>
              <a:gd name="T24" fmla="*/ 2147483647 w 370"/>
              <a:gd name="T25" fmla="*/ 2147483647 h 371"/>
              <a:gd name="T26" fmla="*/ 2147483647 w 370"/>
              <a:gd name="T27" fmla="*/ 2147483647 h 371"/>
              <a:gd name="T28" fmla="*/ 2147483647 w 370"/>
              <a:gd name="T29" fmla="*/ 2147483647 h 371"/>
              <a:gd name="T30" fmla="*/ 2147483647 w 370"/>
              <a:gd name="T31" fmla="*/ 2147483647 h 371"/>
              <a:gd name="T32" fmla="*/ 2147483647 w 370"/>
              <a:gd name="T33" fmla="*/ 2147483647 h 371"/>
              <a:gd name="T34" fmla="*/ 2147483647 w 370"/>
              <a:gd name="T35" fmla="*/ 2147483647 h 371"/>
              <a:gd name="T36" fmla="*/ 2147483647 w 370"/>
              <a:gd name="T37" fmla="*/ 2147483647 h 371"/>
              <a:gd name="T38" fmla="*/ 2147483647 w 370"/>
              <a:gd name="T39" fmla="*/ 2147483647 h 371"/>
              <a:gd name="T40" fmla="*/ 2147483647 w 370"/>
              <a:gd name="T41" fmla="*/ 2147483647 h 371"/>
              <a:gd name="T42" fmla="*/ 2147483647 w 370"/>
              <a:gd name="T43" fmla="*/ 2147483647 h 371"/>
              <a:gd name="T44" fmla="*/ 2147483647 w 370"/>
              <a:gd name="T45" fmla="*/ 2147483647 h 371"/>
              <a:gd name="T46" fmla="*/ 2147483647 w 370"/>
              <a:gd name="T47" fmla="*/ 2147483647 h 371"/>
              <a:gd name="T48" fmla="*/ 2147483647 w 370"/>
              <a:gd name="T49" fmla="*/ 2147483647 h 371"/>
              <a:gd name="T50" fmla="*/ 2147483647 w 370"/>
              <a:gd name="T51" fmla="*/ 2147483647 h 371"/>
              <a:gd name="T52" fmla="*/ 2147483647 w 370"/>
              <a:gd name="T53" fmla="*/ 2147483647 h 371"/>
              <a:gd name="T54" fmla="*/ 2147483647 w 370"/>
              <a:gd name="T55" fmla="*/ 2147483647 h 371"/>
              <a:gd name="T56" fmla="*/ 2147483647 w 370"/>
              <a:gd name="T57" fmla="*/ 2147483647 h 371"/>
              <a:gd name="T58" fmla="*/ 2147483647 w 370"/>
              <a:gd name="T59" fmla="*/ 2147483647 h 371"/>
              <a:gd name="T60" fmla="*/ 2147483647 w 370"/>
              <a:gd name="T61" fmla="*/ 2147483647 h 371"/>
              <a:gd name="T62" fmla="*/ 2147483647 w 370"/>
              <a:gd name="T63" fmla="*/ 2147483647 h 371"/>
              <a:gd name="T64" fmla="*/ 2147483647 w 370"/>
              <a:gd name="T65" fmla="*/ 2147483647 h 371"/>
              <a:gd name="T66" fmla="*/ 2147483647 w 370"/>
              <a:gd name="T67" fmla="*/ 2147483647 h 371"/>
              <a:gd name="T68" fmla="*/ 2147483647 w 370"/>
              <a:gd name="T69" fmla="*/ 2147483647 h 371"/>
              <a:gd name="T70" fmla="*/ 2147483647 w 370"/>
              <a:gd name="T71" fmla="*/ 2147483647 h 371"/>
              <a:gd name="T72" fmla="*/ 2147483647 w 370"/>
              <a:gd name="T73" fmla="*/ 2147483647 h 371"/>
              <a:gd name="T74" fmla="*/ 2147483647 w 370"/>
              <a:gd name="T75" fmla="*/ 2147483647 h 371"/>
              <a:gd name="T76" fmla="*/ 2147483647 w 370"/>
              <a:gd name="T77" fmla="*/ 2147483647 h 371"/>
              <a:gd name="T78" fmla="*/ 2147483647 w 370"/>
              <a:gd name="T79" fmla="*/ 2147483647 h 371"/>
              <a:gd name="T80" fmla="*/ 2147483647 w 370"/>
              <a:gd name="T81" fmla="*/ 2147483647 h 371"/>
              <a:gd name="T82" fmla="*/ 2147483647 w 370"/>
              <a:gd name="T83" fmla="*/ 2147483647 h 371"/>
              <a:gd name="T84" fmla="*/ 2147483647 w 370"/>
              <a:gd name="T85" fmla="*/ 2147483647 h 371"/>
              <a:gd name="T86" fmla="*/ 0 w 370"/>
              <a:gd name="T87" fmla="*/ 2147483647 h 371"/>
              <a:gd name="T88" fmla="*/ 0 w 370"/>
              <a:gd name="T89" fmla="*/ 2147483647 h 371"/>
              <a:gd name="T90" fmla="*/ 0 w 370"/>
              <a:gd name="T91" fmla="*/ 2147483647 h 371"/>
              <a:gd name="T92" fmla="*/ 0 w 370"/>
              <a:gd name="T93" fmla="*/ 2147483647 h 371"/>
              <a:gd name="T94" fmla="*/ 0 w 370"/>
              <a:gd name="T95" fmla="*/ 2147483647 h 371"/>
              <a:gd name="T96" fmla="*/ 0 w 370"/>
              <a:gd name="T97" fmla="*/ 2147483647 h 371"/>
              <a:gd name="T98" fmla="*/ 2147483647 w 370"/>
              <a:gd name="T99" fmla="*/ 2147483647 h 371"/>
              <a:gd name="T100" fmla="*/ 2147483647 w 370"/>
              <a:gd name="T101" fmla="*/ 2147483647 h 371"/>
              <a:gd name="T102" fmla="*/ 2147483647 w 370"/>
              <a:gd name="T103" fmla="*/ 2147483647 h 371"/>
              <a:gd name="T104" fmla="*/ 2147483647 w 370"/>
              <a:gd name="T105" fmla="*/ 2147483647 h 371"/>
              <a:gd name="T106" fmla="*/ 2147483647 w 370"/>
              <a:gd name="T107" fmla="*/ 2147483647 h 371"/>
              <a:gd name="T108" fmla="*/ 2147483647 w 370"/>
              <a:gd name="T109" fmla="*/ 2147483647 h 371"/>
              <a:gd name="T110" fmla="*/ 2147483647 w 370"/>
              <a:gd name="T111" fmla="*/ 2147483647 h 371"/>
              <a:gd name="T112" fmla="*/ 2147483647 w 370"/>
              <a:gd name="T113" fmla="*/ 2147483647 h 371"/>
              <a:gd name="T114" fmla="*/ 2147483647 w 370"/>
              <a:gd name="T115" fmla="*/ 2147483647 h 371"/>
              <a:gd name="T116" fmla="*/ 2147483647 w 370"/>
              <a:gd name="T117" fmla="*/ 0 h 371"/>
              <a:gd name="T118" fmla="*/ 2147483647 w 370"/>
              <a:gd name="T119" fmla="*/ 0 h 3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0" h="371">
                <a:moveTo>
                  <a:pt x="51" y="0"/>
                </a:moveTo>
                <a:lnTo>
                  <a:pt x="66" y="0"/>
                </a:lnTo>
                <a:lnTo>
                  <a:pt x="81" y="0"/>
                </a:lnTo>
                <a:lnTo>
                  <a:pt x="81" y="7"/>
                </a:lnTo>
                <a:lnTo>
                  <a:pt x="96" y="7"/>
                </a:lnTo>
                <a:lnTo>
                  <a:pt x="103" y="7"/>
                </a:lnTo>
                <a:lnTo>
                  <a:pt x="110" y="7"/>
                </a:lnTo>
                <a:lnTo>
                  <a:pt x="118" y="7"/>
                </a:lnTo>
                <a:lnTo>
                  <a:pt x="125" y="7"/>
                </a:lnTo>
                <a:lnTo>
                  <a:pt x="133" y="7"/>
                </a:lnTo>
                <a:lnTo>
                  <a:pt x="140" y="7"/>
                </a:lnTo>
                <a:lnTo>
                  <a:pt x="147" y="7"/>
                </a:lnTo>
                <a:lnTo>
                  <a:pt x="155" y="7"/>
                </a:lnTo>
                <a:lnTo>
                  <a:pt x="162" y="7"/>
                </a:lnTo>
                <a:lnTo>
                  <a:pt x="170" y="7"/>
                </a:lnTo>
                <a:lnTo>
                  <a:pt x="177" y="7"/>
                </a:lnTo>
                <a:lnTo>
                  <a:pt x="184" y="7"/>
                </a:lnTo>
                <a:lnTo>
                  <a:pt x="192" y="7"/>
                </a:lnTo>
                <a:lnTo>
                  <a:pt x="199" y="7"/>
                </a:lnTo>
                <a:lnTo>
                  <a:pt x="207" y="7"/>
                </a:lnTo>
                <a:lnTo>
                  <a:pt x="214" y="7"/>
                </a:lnTo>
                <a:lnTo>
                  <a:pt x="229" y="7"/>
                </a:lnTo>
                <a:lnTo>
                  <a:pt x="244" y="7"/>
                </a:lnTo>
                <a:lnTo>
                  <a:pt x="251" y="7"/>
                </a:lnTo>
                <a:lnTo>
                  <a:pt x="258" y="7"/>
                </a:lnTo>
                <a:lnTo>
                  <a:pt x="266" y="7"/>
                </a:lnTo>
                <a:lnTo>
                  <a:pt x="273" y="7"/>
                </a:lnTo>
                <a:lnTo>
                  <a:pt x="288" y="7"/>
                </a:lnTo>
                <a:lnTo>
                  <a:pt x="295" y="7"/>
                </a:lnTo>
                <a:lnTo>
                  <a:pt x="303" y="7"/>
                </a:lnTo>
                <a:lnTo>
                  <a:pt x="310" y="7"/>
                </a:lnTo>
                <a:lnTo>
                  <a:pt x="318" y="7"/>
                </a:lnTo>
                <a:lnTo>
                  <a:pt x="325" y="7"/>
                </a:lnTo>
                <a:lnTo>
                  <a:pt x="332" y="7"/>
                </a:lnTo>
                <a:lnTo>
                  <a:pt x="340" y="7"/>
                </a:lnTo>
                <a:lnTo>
                  <a:pt x="347" y="14"/>
                </a:lnTo>
                <a:lnTo>
                  <a:pt x="347" y="7"/>
                </a:lnTo>
                <a:lnTo>
                  <a:pt x="347" y="14"/>
                </a:lnTo>
                <a:lnTo>
                  <a:pt x="355" y="14"/>
                </a:lnTo>
                <a:lnTo>
                  <a:pt x="362" y="14"/>
                </a:lnTo>
                <a:lnTo>
                  <a:pt x="369" y="14"/>
                </a:lnTo>
                <a:lnTo>
                  <a:pt x="369" y="22"/>
                </a:lnTo>
                <a:lnTo>
                  <a:pt x="369" y="29"/>
                </a:lnTo>
                <a:lnTo>
                  <a:pt x="369" y="37"/>
                </a:lnTo>
                <a:lnTo>
                  <a:pt x="369" y="44"/>
                </a:lnTo>
                <a:lnTo>
                  <a:pt x="369" y="59"/>
                </a:lnTo>
                <a:lnTo>
                  <a:pt x="369" y="66"/>
                </a:lnTo>
                <a:lnTo>
                  <a:pt x="369" y="74"/>
                </a:lnTo>
                <a:lnTo>
                  <a:pt x="369" y="81"/>
                </a:lnTo>
                <a:lnTo>
                  <a:pt x="369" y="88"/>
                </a:lnTo>
                <a:lnTo>
                  <a:pt x="369" y="96"/>
                </a:lnTo>
                <a:lnTo>
                  <a:pt x="369" y="111"/>
                </a:lnTo>
                <a:lnTo>
                  <a:pt x="369" y="118"/>
                </a:lnTo>
                <a:lnTo>
                  <a:pt x="369" y="125"/>
                </a:lnTo>
                <a:lnTo>
                  <a:pt x="369" y="133"/>
                </a:lnTo>
                <a:lnTo>
                  <a:pt x="369" y="140"/>
                </a:lnTo>
                <a:lnTo>
                  <a:pt x="369" y="148"/>
                </a:lnTo>
                <a:lnTo>
                  <a:pt x="369" y="155"/>
                </a:lnTo>
                <a:lnTo>
                  <a:pt x="369" y="163"/>
                </a:lnTo>
                <a:lnTo>
                  <a:pt x="369" y="177"/>
                </a:lnTo>
                <a:lnTo>
                  <a:pt x="369" y="185"/>
                </a:lnTo>
                <a:lnTo>
                  <a:pt x="369" y="192"/>
                </a:lnTo>
                <a:lnTo>
                  <a:pt x="369" y="200"/>
                </a:lnTo>
                <a:lnTo>
                  <a:pt x="369" y="207"/>
                </a:lnTo>
                <a:lnTo>
                  <a:pt x="369" y="214"/>
                </a:lnTo>
                <a:lnTo>
                  <a:pt x="369" y="222"/>
                </a:lnTo>
                <a:lnTo>
                  <a:pt x="362" y="229"/>
                </a:lnTo>
                <a:lnTo>
                  <a:pt x="362" y="237"/>
                </a:lnTo>
                <a:lnTo>
                  <a:pt x="362" y="251"/>
                </a:lnTo>
                <a:lnTo>
                  <a:pt x="362" y="259"/>
                </a:lnTo>
                <a:lnTo>
                  <a:pt x="362" y="266"/>
                </a:lnTo>
                <a:lnTo>
                  <a:pt x="362" y="274"/>
                </a:lnTo>
                <a:lnTo>
                  <a:pt x="362" y="288"/>
                </a:lnTo>
                <a:lnTo>
                  <a:pt x="362" y="296"/>
                </a:lnTo>
                <a:lnTo>
                  <a:pt x="362" y="303"/>
                </a:lnTo>
                <a:lnTo>
                  <a:pt x="362" y="311"/>
                </a:lnTo>
                <a:lnTo>
                  <a:pt x="362" y="318"/>
                </a:lnTo>
                <a:lnTo>
                  <a:pt x="362" y="333"/>
                </a:lnTo>
                <a:lnTo>
                  <a:pt x="362" y="348"/>
                </a:lnTo>
                <a:lnTo>
                  <a:pt x="362" y="355"/>
                </a:lnTo>
                <a:lnTo>
                  <a:pt x="362" y="370"/>
                </a:lnTo>
                <a:lnTo>
                  <a:pt x="355" y="370"/>
                </a:lnTo>
                <a:lnTo>
                  <a:pt x="347" y="370"/>
                </a:lnTo>
                <a:lnTo>
                  <a:pt x="340" y="370"/>
                </a:lnTo>
                <a:lnTo>
                  <a:pt x="332" y="370"/>
                </a:lnTo>
                <a:lnTo>
                  <a:pt x="325" y="370"/>
                </a:lnTo>
                <a:lnTo>
                  <a:pt x="318" y="370"/>
                </a:lnTo>
                <a:lnTo>
                  <a:pt x="310" y="370"/>
                </a:lnTo>
                <a:lnTo>
                  <a:pt x="303" y="370"/>
                </a:lnTo>
                <a:lnTo>
                  <a:pt x="295" y="370"/>
                </a:lnTo>
                <a:lnTo>
                  <a:pt x="288" y="370"/>
                </a:lnTo>
                <a:lnTo>
                  <a:pt x="281" y="370"/>
                </a:lnTo>
                <a:lnTo>
                  <a:pt x="273" y="370"/>
                </a:lnTo>
                <a:lnTo>
                  <a:pt x="266" y="370"/>
                </a:lnTo>
                <a:lnTo>
                  <a:pt x="258" y="370"/>
                </a:lnTo>
                <a:lnTo>
                  <a:pt x="251" y="370"/>
                </a:lnTo>
                <a:lnTo>
                  <a:pt x="244" y="370"/>
                </a:lnTo>
                <a:lnTo>
                  <a:pt x="236" y="370"/>
                </a:lnTo>
                <a:lnTo>
                  <a:pt x="229" y="370"/>
                </a:lnTo>
                <a:lnTo>
                  <a:pt x="221" y="370"/>
                </a:lnTo>
                <a:lnTo>
                  <a:pt x="214" y="370"/>
                </a:lnTo>
                <a:lnTo>
                  <a:pt x="207" y="370"/>
                </a:lnTo>
                <a:lnTo>
                  <a:pt x="199" y="370"/>
                </a:lnTo>
                <a:lnTo>
                  <a:pt x="192" y="370"/>
                </a:lnTo>
                <a:lnTo>
                  <a:pt x="184" y="370"/>
                </a:lnTo>
                <a:lnTo>
                  <a:pt x="177" y="370"/>
                </a:lnTo>
                <a:lnTo>
                  <a:pt x="170" y="370"/>
                </a:lnTo>
                <a:lnTo>
                  <a:pt x="162" y="370"/>
                </a:lnTo>
                <a:lnTo>
                  <a:pt x="155" y="370"/>
                </a:lnTo>
                <a:lnTo>
                  <a:pt x="147" y="370"/>
                </a:lnTo>
                <a:lnTo>
                  <a:pt x="140" y="362"/>
                </a:lnTo>
                <a:lnTo>
                  <a:pt x="133" y="362"/>
                </a:lnTo>
                <a:lnTo>
                  <a:pt x="125" y="362"/>
                </a:lnTo>
                <a:lnTo>
                  <a:pt x="118" y="362"/>
                </a:lnTo>
                <a:lnTo>
                  <a:pt x="110" y="362"/>
                </a:lnTo>
                <a:lnTo>
                  <a:pt x="103" y="362"/>
                </a:lnTo>
                <a:lnTo>
                  <a:pt x="96" y="362"/>
                </a:lnTo>
                <a:lnTo>
                  <a:pt x="88" y="362"/>
                </a:lnTo>
                <a:lnTo>
                  <a:pt x="81" y="362"/>
                </a:lnTo>
                <a:lnTo>
                  <a:pt x="73" y="362"/>
                </a:lnTo>
                <a:lnTo>
                  <a:pt x="66" y="362"/>
                </a:lnTo>
                <a:lnTo>
                  <a:pt x="59" y="362"/>
                </a:lnTo>
                <a:lnTo>
                  <a:pt x="51" y="362"/>
                </a:lnTo>
                <a:lnTo>
                  <a:pt x="44" y="362"/>
                </a:lnTo>
                <a:lnTo>
                  <a:pt x="36" y="362"/>
                </a:lnTo>
                <a:lnTo>
                  <a:pt x="29" y="362"/>
                </a:lnTo>
                <a:lnTo>
                  <a:pt x="22" y="362"/>
                </a:lnTo>
                <a:lnTo>
                  <a:pt x="14" y="362"/>
                </a:lnTo>
                <a:lnTo>
                  <a:pt x="7" y="362"/>
                </a:lnTo>
                <a:lnTo>
                  <a:pt x="0" y="362"/>
                </a:lnTo>
                <a:lnTo>
                  <a:pt x="0" y="355"/>
                </a:lnTo>
                <a:lnTo>
                  <a:pt x="0" y="348"/>
                </a:lnTo>
                <a:lnTo>
                  <a:pt x="0" y="340"/>
                </a:lnTo>
                <a:lnTo>
                  <a:pt x="0" y="333"/>
                </a:lnTo>
                <a:lnTo>
                  <a:pt x="0" y="325"/>
                </a:lnTo>
                <a:lnTo>
                  <a:pt x="0" y="318"/>
                </a:lnTo>
                <a:lnTo>
                  <a:pt x="0" y="311"/>
                </a:lnTo>
                <a:lnTo>
                  <a:pt x="0" y="303"/>
                </a:lnTo>
                <a:lnTo>
                  <a:pt x="0" y="296"/>
                </a:lnTo>
                <a:lnTo>
                  <a:pt x="0" y="288"/>
                </a:lnTo>
                <a:lnTo>
                  <a:pt x="0" y="281"/>
                </a:lnTo>
                <a:lnTo>
                  <a:pt x="0" y="274"/>
                </a:lnTo>
                <a:lnTo>
                  <a:pt x="0" y="266"/>
                </a:lnTo>
                <a:lnTo>
                  <a:pt x="0" y="259"/>
                </a:lnTo>
                <a:lnTo>
                  <a:pt x="0" y="251"/>
                </a:lnTo>
                <a:lnTo>
                  <a:pt x="0" y="244"/>
                </a:lnTo>
                <a:lnTo>
                  <a:pt x="0" y="237"/>
                </a:lnTo>
                <a:lnTo>
                  <a:pt x="0" y="222"/>
                </a:lnTo>
                <a:lnTo>
                  <a:pt x="0" y="214"/>
                </a:lnTo>
                <a:lnTo>
                  <a:pt x="7" y="214"/>
                </a:lnTo>
                <a:lnTo>
                  <a:pt x="7" y="207"/>
                </a:lnTo>
                <a:lnTo>
                  <a:pt x="7" y="200"/>
                </a:lnTo>
                <a:lnTo>
                  <a:pt x="7" y="192"/>
                </a:lnTo>
                <a:lnTo>
                  <a:pt x="7" y="185"/>
                </a:lnTo>
                <a:lnTo>
                  <a:pt x="7" y="170"/>
                </a:lnTo>
                <a:lnTo>
                  <a:pt x="7" y="163"/>
                </a:lnTo>
                <a:lnTo>
                  <a:pt x="7" y="155"/>
                </a:lnTo>
                <a:lnTo>
                  <a:pt x="7" y="148"/>
                </a:lnTo>
                <a:lnTo>
                  <a:pt x="7" y="140"/>
                </a:lnTo>
                <a:lnTo>
                  <a:pt x="7" y="133"/>
                </a:lnTo>
                <a:lnTo>
                  <a:pt x="7" y="125"/>
                </a:lnTo>
                <a:lnTo>
                  <a:pt x="7" y="118"/>
                </a:lnTo>
                <a:lnTo>
                  <a:pt x="7" y="111"/>
                </a:lnTo>
                <a:lnTo>
                  <a:pt x="7" y="96"/>
                </a:lnTo>
                <a:lnTo>
                  <a:pt x="7" y="88"/>
                </a:lnTo>
                <a:lnTo>
                  <a:pt x="7" y="81"/>
                </a:lnTo>
                <a:lnTo>
                  <a:pt x="7" y="74"/>
                </a:lnTo>
                <a:lnTo>
                  <a:pt x="7" y="66"/>
                </a:lnTo>
                <a:lnTo>
                  <a:pt x="7" y="59"/>
                </a:lnTo>
                <a:lnTo>
                  <a:pt x="7" y="51"/>
                </a:lnTo>
                <a:lnTo>
                  <a:pt x="7" y="44"/>
                </a:lnTo>
                <a:lnTo>
                  <a:pt x="7" y="37"/>
                </a:lnTo>
                <a:lnTo>
                  <a:pt x="7" y="29"/>
                </a:lnTo>
                <a:lnTo>
                  <a:pt x="7" y="14"/>
                </a:lnTo>
                <a:lnTo>
                  <a:pt x="7" y="7"/>
                </a:lnTo>
                <a:lnTo>
                  <a:pt x="7" y="0"/>
                </a:lnTo>
                <a:lnTo>
                  <a:pt x="14" y="0"/>
                </a:lnTo>
                <a:lnTo>
                  <a:pt x="22" y="0"/>
                </a:lnTo>
                <a:lnTo>
                  <a:pt x="29" y="0"/>
                </a:lnTo>
                <a:lnTo>
                  <a:pt x="44" y="0"/>
                </a:lnTo>
                <a:lnTo>
                  <a:pt x="51"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6" name="Freeform 38" descr="Dark upward diagonal"/>
          <p:cNvSpPr>
            <a:spLocks/>
          </p:cNvSpPr>
          <p:nvPr/>
        </p:nvSpPr>
        <p:spPr bwMode="auto">
          <a:xfrm>
            <a:off x="3044828" y="2630688"/>
            <a:ext cx="811213" cy="258961"/>
          </a:xfrm>
          <a:custGeom>
            <a:avLst/>
            <a:gdLst>
              <a:gd name="T0" fmla="*/ 280988 w 511"/>
              <a:gd name="T1" fmla="*/ 0 h 290"/>
              <a:gd name="T2" fmla="*/ 328613 w 511"/>
              <a:gd name="T3" fmla="*/ 0 h 290"/>
              <a:gd name="T4" fmla="*/ 363538 w 511"/>
              <a:gd name="T5" fmla="*/ 0 h 290"/>
              <a:gd name="T6" fmla="*/ 411163 w 511"/>
              <a:gd name="T7" fmla="*/ 0 h 290"/>
              <a:gd name="T8" fmla="*/ 481013 w 511"/>
              <a:gd name="T9" fmla="*/ 0 h 290"/>
              <a:gd name="T10" fmla="*/ 515938 w 511"/>
              <a:gd name="T11" fmla="*/ 0 h 290"/>
              <a:gd name="T12" fmla="*/ 552450 w 511"/>
              <a:gd name="T13" fmla="*/ 0 h 290"/>
              <a:gd name="T14" fmla="*/ 598488 w 511"/>
              <a:gd name="T15" fmla="*/ 0 h 290"/>
              <a:gd name="T16" fmla="*/ 646113 w 511"/>
              <a:gd name="T17" fmla="*/ 0 h 290"/>
              <a:gd name="T18" fmla="*/ 681038 w 511"/>
              <a:gd name="T19" fmla="*/ 0 h 290"/>
              <a:gd name="T20" fmla="*/ 728663 w 511"/>
              <a:gd name="T21" fmla="*/ 0 h 290"/>
              <a:gd name="T22" fmla="*/ 774700 w 511"/>
              <a:gd name="T23" fmla="*/ 0 h 290"/>
              <a:gd name="T24" fmla="*/ 809625 w 511"/>
              <a:gd name="T25" fmla="*/ 0 h 290"/>
              <a:gd name="T26" fmla="*/ 809625 w 511"/>
              <a:gd name="T27" fmla="*/ 36513 h 290"/>
              <a:gd name="T28" fmla="*/ 809625 w 511"/>
              <a:gd name="T29" fmla="*/ 71438 h 290"/>
              <a:gd name="T30" fmla="*/ 809625 w 511"/>
              <a:gd name="T31" fmla="*/ 106363 h 290"/>
              <a:gd name="T32" fmla="*/ 809625 w 511"/>
              <a:gd name="T33" fmla="*/ 141288 h 290"/>
              <a:gd name="T34" fmla="*/ 809625 w 511"/>
              <a:gd name="T35" fmla="*/ 176213 h 290"/>
              <a:gd name="T36" fmla="*/ 809625 w 511"/>
              <a:gd name="T37" fmla="*/ 212725 h 290"/>
              <a:gd name="T38" fmla="*/ 809625 w 511"/>
              <a:gd name="T39" fmla="*/ 330200 h 290"/>
              <a:gd name="T40" fmla="*/ 774700 w 511"/>
              <a:gd name="T41" fmla="*/ 354013 h 290"/>
              <a:gd name="T42" fmla="*/ 739775 w 511"/>
              <a:gd name="T43" fmla="*/ 354013 h 290"/>
              <a:gd name="T44" fmla="*/ 692150 w 511"/>
              <a:gd name="T45" fmla="*/ 354013 h 290"/>
              <a:gd name="T46" fmla="*/ 657225 w 511"/>
              <a:gd name="T47" fmla="*/ 354013 h 290"/>
              <a:gd name="T48" fmla="*/ 622300 w 511"/>
              <a:gd name="T49" fmla="*/ 354013 h 290"/>
              <a:gd name="T50" fmla="*/ 587375 w 511"/>
              <a:gd name="T51" fmla="*/ 365125 h 290"/>
              <a:gd name="T52" fmla="*/ 587375 w 511"/>
              <a:gd name="T53" fmla="*/ 412750 h 290"/>
              <a:gd name="T54" fmla="*/ 574675 w 511"/>
              <a:gd name="T55" fmla="*/ 447675 h 290"/>
              <a:gd name="T56" fmla="*/ 552450 w 511"/>
              <a:gd name="T57" fmla="*/ 458788 h 290"/>
              <a:gd name="T58" fmla="*/ 515938 w 511"/>
              <a:gd name="T59" fmla="*/ 458788 h 290"/>
              <a:gd name="T60" fmla="*/ 481013 w 511"/>
              <a:gd name="T61" fmla="*/ 458788 h 290"/>
              <a:gd name="T62" fmla="*/ 446088 w 511"/>
              <a:gd name="T63" fmla="*/ 458788 h 290"/>
              <a:gd name="T64" fmla="*/ 411163 w 511"/>
              <a:gd name="T65" fmla="*/ 458788 h 290"/>
              <a:gd name="T66" fmla="*/ 376238 w 511"/>
              <a:gd name="T67" fmla="*/ 458788 h 290"/>
              <a:gd name="T68" fmla="*/ 339725 w 511"/>
              <a:gd name="T69" fmla="*/ 458788 h 290"/>
              <a:gd name="T70" fmla="*/ 304800 w 511"/>
              <a:gd name="T71" fmla="*/ 458788 h 290"/>
              <a:gd name="T72" fmla="*/ 269875 w 511"/>
              <a:gd name="T73" fmla="*/ 458788 h 290"/>
              <a:gd name="T74" fmla="*/ 200025 w 511"/>
              <a:gd name="T75" fmla="*/ 458788 h 290"/>
              <a:gd name="T76" fmla="*/ 152400 w 511"/>
              <a:gd name="T77" fmla="*/ 458788 h 290"/>
              <a:gd name="T78" fmla="*/ 117475 w 511"/>
              <a:gd name="T79" fmla="*/ 458788 h 290"/>
              <a:gd name="T80" fmla="*/ 82550 w 511"/>
              <a:gd name="T81" fmla="*/ 458788 h 290"/>
              <a:gd name="T82" fmla="*/ 47625 w 511"/>
              <a:gd name="T83" fmla="*/ 458788 h 290"/>
              <a:gd name="T84" fmla="*/ 11113 w 511"/>
              <a:gd name="T85" fmla="*/ 458788 h 290"/>
              <a:gd name="T86" fmla="*/ 0 w 511"/>
              <a:gd name="T87" fmla="*/ 434975 h 290"/>
              <a:gd name="T88" fmla="*/ 0 w 511"/>
              <a:gd name="T89" fmla="*/ 388938 h 290"/>
              <a:gd name="T90" fmla="*/ 0 w 511"/>
              <a:gd name="T91" fmla="*/ 341313 h 290"/>
              <a:gd name="T92" fmla="*/ 11113 w 511"/>
              <a:gd name="T93" fmla="*/ 306388 h 290"/>
              <a:gd name="T94" fmla="*/ 11113 w 511"/>
              <a:gd name="T95" fmla="*/ 271463 h 290"/>
              <a:gd name="T96" fmla="*/ 11113 w 511"/>
              <a:gd name="T97" fmla="*/ 223838 h 290"/>
              <a:gd name="T98" fmla="*/ 11113 w 511"/>
              <a:gd name="T99" fmla="*/ 188913 h 290"/>
              <a:gd name="T100" fmla="*/ 11113 w 511"/>
              <a:gd name="T101" fmla="*/ 153988 h 290"/>
              <a:gd name="T102" fmla="*/ 11113 w 511"/>
              <a:gd name="T103" fmla="*/ 106363 h 290"/>
              <a:gd name="T104" fmla="*/ 11113 w 511"/>
              <a:gd name="T105" fmla="*/ 71438 h 290"/>
              <a:gd name="T106" fmla="*/ 11113 w 511"/>
              <a:gd name="T107" fmla="*/ 23813 h 290"/>
              <a:gd name="T108" fmla="*/ 23813 w 511"/>
              <a:gd name="T109" fmla="*/ 0 h 290"/>
              <a:gd name="T110" fmla="*/ 82550 w 511"/>
              <a:gd name="T111" fmla="*/ 0 h 290"/>
              <a:gd name="T112" fmla="*/ 141288 w 511"/>
              <a:gd name="T113" fmla="*/ 0 h 290"/>
              <a:gd name="T114" fmla="*/ 187325 w 511"/>
              <a:gd name="T115" fmla="*/ 0 h 290"/>
              <a:gd name="T116" fmla="*/ 234950 w 511"/>
              <a:gd name="T117" fmla="*/ 0 h 29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11" h="290">
                <a:moveTo>
                  <a:pt x="163" y="0"/>
                </a:moveTo>
                <a:lnTo>
                  <a:pt x="170" y="0"/>
                </a:lnTo>
                <a:lnTo>
                  <a:pt x="177" y="0"/>
                </a:lnTo>
                <a:lnTo>
                  <a:pt x="192" y="0"/>
                </a:lnTo>
                <a:lnTo>
                  <a:pt x="200" y="0"/>
                </a:lnTo>
                <a:lnTo>
                  <a:pt x="207" y="0"/>
                </a:lnTo>
                <a:lnTo>
                  <a:pt x="214" y="0"/>
                </a:lnTo>
                <a:lnTo>
                  <a:pt x="222" y="0"/>
                </a:lnTo>
                <a:lnTo>
                  <a:pt x="229" y="0"/>
                </a:lnTo>
                <a:lnTo>
                  <a:pt x="244" y="0"/>
                </a:lnTo>
                <a:lnTo>
                  <a:pt x="251" y="0"/>
                </a:lnTo>
                <a:lnTo>
                  <a:pt x="259" y="0"/>
                </a:lnTo>
                <a:lnTo>
                  <a:pt x="288" y="0"/>
                </a:lnTo>
                <a:lnTo>
                  <a:pt x="296" y="0"/>
                </a:lnTo>
                <a:lnTo>
                  <a:pt x="303" y="0"/>
                </a:lnTo>
                <a:lnTo>
                  <a:pt x="311" y="0"/>
                </a:lnTo>
                <a:lnTo>
                  <a:pt x="318" y="0"/>
                </a:lnTo>
                <a:lnTo>
                  <a:pt x="325" y="0"/>
                </a:lnTo>
                <a:lnTo>
                  <a:pt x="333" y="0"/>
                </a:lnTo>
                <a:lnTo>
                  <a:pt x="340" y="0"/>
                </a:lnTo>
                <a:lnTo>
                  <a:pt x="348" y="0"/>
                </a:lnTo>
                <a:lnTo>
                  <a:pt x="355" y="0"/>
                </a:lnTo>
                <a:lnTo>
                  <a:pt x="370" y="0"/>
                </a:lnTo>
                <a:lnTo>
                  <a:pt x="377" y="0"/>
                </a:lnTo>
                <a:lnTo>
                  <a:pt x="392" y="0"/>
                </a:lnTo>
                <a:lnTo>
                  <a:pt x="399" y="0"/>
                </a:lnTo>
                <a:lnTo>
                  <a:pt x="407" y="0"/>
                </a:lnTo>
                <a:lnTo>
                  <a:pt x="414" y="0"/>
                </a:lnTo>
                <a:lnTo>
                  <a:pt x="422" y="0"/>
                </a:lnTo>
                <a:lnTo>
                  <a:pt x="429" y="0"/>
                </a:lnTo>
                <a:lnTo>
                  <a:pt x="436" y="0"/>
                </a:lnTo>
                <a:lnTo>
                  <a:pt x="444" y="0"/>
                </a:lnTo>
                <a:lnTo>
                  <a:pt x="459" y="0"/>
                </a:lnTo>
                <a:lnTo>
                  <a:pt x="473" y="0"/>
                </a:lnTo>
                <a:lnTo>
                  <a:pt x="481" y="0"/>
                </a:lnTo>
                <a:lnTo>
                  <a:pt x="488" y="0"/>
                </a:lnTo>
                <a:lnTo>
                  <a:pt x="496" y="0"/>
                </a:lnTo>
                <a:lnTo>
                  <a:pt x="503" y="0"/>
                </a:lnTo>
                <a:lnTo>
                  <a:pt x="510" y="0"/>
                </a:lnTo>
                <a:lnTo>
                  <a:pt x="510" y="8"/>
                </a:lnTo>
                <a:lnTo>
                  <a:pt x="510" y="15"/>
                </a:lnTo>
                <a:lnTo>
                  <a:pt x="510" y="23"/>
                </a:lnTo>
                <a:lnTo>
                  <a:pt x="510" y="30"/>
                </a:lnTo>
                <a:lnTo>
                  <a:pt x="510" y="37"/>
                </a:lnTo>
                <a:lnTo>
                  <a:pt x="510" y="45"/>
                </a:lnTo>
                <a:lnTo>
                  <a:pt x="510" y="52"/>
                </a:lnTo>
                <a:lnTo>
                  <a:pt x="510" y="60"/>
                </a:lnTo>
                <a:lnTo>
                  <a:pt x="510" y="67"/>
                </a:lnTo>
                <a:lnTo>
                  <a:pt x="510" y="74"/>
                </a:lnTo>
                <a:lnTo>
                  <a:pt x="510" y="82"/>
                </a:lnTo>
                <a:lnTo>
                  <a:pt x="510" y="89"/>
                </a:lnTo>
                <a:lnTo>
                  <a:pt x="510" y="97"/>
                </a:lnTo>
                <a:lnTo>
                  <a:pt x="510" y="104"/>
                </a:lnTo>
                <a:lnTo>
                  <a:pt x="510" y="111"/>
                </a:lnTo>
                <a:lnTo>
                  <a:pt x="510" y="119"/>
                </a:lnTo>
                <a:lnTo>
                  <a:pt x="510" y="126"/>
                </a:lnTo>
                <a:lnTo>
                  <a:pt x="510" y="134"/>
                </a:lnTo>
                <a:lnTo>
                  <a:pt x="510" y="178"/>
                </a:lnTo>
                <a:lnTo>
                  <a:pt x="510" y="200"/>
                </a:lnTo>
                <a:lnTo>
                  <a:pt x="510" y="208"/>
                </a:lnTo>
                <a:lnTo>
                  <a:pt x="510" y="223"/>
                </a:lnTo>
                <a:lnTo>
                  <a:pt x="496" y="223"/>
                </a:lnTo>
                <a:lnTo>
                  <a:pt x="488" y="223"/>
                </a:lnTo>
                <a:lnTo>
                  <a:pt x="481" y="223"/>
                </a:lnTo>
                <a:lnTo>
                  <a:pt x="473" y="223"/>
                </a:lnTo>
                <a:lnTo>
                  <a:pt x="466" y="223"/>
                </a:lnTo>
                <a:lnTo>
                  <a:pt x="451" y="223"/>
                </a:lnTo>
                <a:lnTo>
                  <a:pt x="444" y="223"/>
                </a:lnTo>
                <a:lnTo>
                  <a:pt x="436" y="223"/>
                </a:lnTo>
                <a:lnTo>
                  <a:pt x="429" y="223"/>
                </a:lnTo>
                <a:lnTo>
                  <a:pt x="422" y="223"/>
                </a:lnTo>
                <a:lnTo>
                  <a:pt x="414" y="223"/>
                </a:lnTo>
                <a:lnTo>
                  <a:pt x="407" y="223"/>
                </a:lnTo>
                <a:lnTo>
                  <a:pt x="399" y="223"/>
                </a:lnTo>
                <a:lnTo>
                  <a:pt x="392" y="223"/>
                </a:lnTo>
                <a:lnTo>
                  <a:pt x="377" y="223"/>
                </a:lnTo>
                <a:lnTo>
                  <a:pt x="370" y="223"/>
                </a:lnTo>
                <a:lnTo>
                  <a:pt x="370" y="230"/>
                </a:lnTo>
                <a:lnTo>
                  <a:pt x="370" y="237"/>
                </a:lnTo>
                <a:lnTo>
                  <a:pt x="370" y="252"/>
                </a:lnTo>
                <a:lnTo>
                  <a:pt x="370" y="260"/>
                </a:lnTo>
                <a:lnTo>
                  <a:pt x="362" y="267"/>
                </a:lnTo>
                <a:lnTo>
                  <a:pt x="362" y="274"/>
                </a:lnTo>
                <a:lnTo>
                  <a:pt x="362" y="282"/>
                </a:lnTo>
                <a:lnTo>
                  <a:pt x="362" y="289"/>
                </a:lnTo>
                <a:lnTo>
                  <a:pt x="355" y="289"/>
                </a:lnTo>
                <a:lnTo>
                  <a:pt x="348" y="289"/>
                </a:lnTo>
                <a:lnTo>
                  <a:pt x="340" y="289"/>
                </a:lnTo>
                <a:lnTo>
                  <a:pt x="333" y="289"/>
                </a:lnTo>
                <a:lnTo>
                  <a:pt x="325" y="289"/>
                </a:lnTo>
                <a:lnTo>
                  <a:pt x="318" y="289"/>
                </a:lnTo>
                <a:lnTo>
                  <a:pt x="311" y="289"/>
                </a:lnTo>
                <a:lnTo>
                  <a:pt x="303" y="289"/>
                </a:lnTo>
                <a:lnTo>
                  <a:pt x="296" y="289"/>
                </a:lnTo>
                <a:lnTo>
                  <a:pt x="288" y="289"/>
                </a:lnTo>
                <a:lnTo>
                  <a:pt x="281" y="289"/>
                </a:lnTo>
                <a:lnTo>
                  <a:pt x="274" y="289"/>
                </a:lnTo>
                <a:lnTo>
                  <a:pt x="266" y="289"/>
                </a:lnTo>
                <a:lnTo>
                  <a:pt x="259" y="289"/>
                </a:lnTo>
                <a:lnTo>
                  <a:pt x="251" y="289"/>
                </a:lnTo>
                <a:lnTo>
                  <a:pt x="244" y="289"/>
                </a:lnTo>
                <a:lnTo>
                  <a:pt x="237" y="289"/>
                </a:lnTo>
                <a:lnTo>
                  <a:pt x="229" y="289"/>
                </a:lnTo>
                <a:lnTo>
                  <a:pt x="222" y="289"/>
                </a:lnTo>
                <a:lnTo>
                  <a:pt x="214" y="289"/>
                </a:lnTo>
                <a:lnTo>
                  <a:pt x="207" y="289"/>
                </a:lnTo>
                <a:lnTo>
                  <a:pt x="200" y="289"/>
                </a:lnTo>
                <a:lnTo>
                  <a:pt x="192" y="289"/>
                </a:lnTo>
                <a:lnTo>
                  <a:pt x="185" y="289"/>
                </a:lnTo>
                <a:lnTo>
                  <a:pt x="177" y="289"/>
                </a:lnTo>
                <a:lnTo>
                  <a:pt x="170" y="289"/>
                </a:lnTo>
                <a:lnTo>
                  <a:pt x="163" y="289"/>
                </a:lnTo>
                <a:lnTo>
                  <a:pt x="148" y="289"/>
                </a:lnTo>
                <a:lnTo>
                  <a:pt x="126" y="289"/>
                </a:lnTo>
                <a:lnTo>
                  <a:pt x="111" y="289"/>
                </a:lnTo>
                <a:lnTo>
                  <a:pt x="104" y="289"/>
                </a:lnTo>
                <a:lnTo>
                  <a:pt x="96" y="289"/>
                </a:lnTo>
                <a:lnTo>
                  <a:pt x="89" y="289"/>
                </a:lnTo>
                <a:lnTo>
                  <a:pt x="81" y="289"/>
                </a:lnTo>
                <a:lnTo>
                  <a:pt x="74" y="289"/>
                </a:lnTo>
                <a:lnTo>
                  <a:pt x="67" y="289"/>
                </a:lnTo>
                <a:lnTo>
                  <a:pt x="59" y="289"/>
                </a:lnTo>
                <a:lnTo>
                  <a:pt x="52" y="289"/>
                </a:lnTo>
                <a:lnTo>
                  <a:pt x="44" y="289"/>
                </a:lnTo>
                <a:lnTo>
                  <a:pt x="37" y="289"/>
                </a:lnTo>
                <a:lnTo>
                  <a:pt x="30" y="289"/>
                </a:lnTo>
                <a:lnTo>
                  <a:pt x="22" y="289"/>
                </a:lnTo>
                <a:lnTo>
                  <a:pt x="15" y="289"/>
                </a:lnTo>
                <a:lnTo>
                  <a:pt x="7" y="289"/>
                </a:lnTo>
                <a:lnTo>
                  <a:pt x="0" y="289"/>
                </a:lnTo>
                <a:lnTo>
                  <a:pt x="0" y="282"/>
                </a:lnTo>
                <a:lnTo>
                  <a:pt x="0" y="274"/>
                </a:lnTo>
                <a:lnTo>
                  <a:pt x="0" y="260"/>
                </a:lnTo>
                <a:lnTo>
                  <a:pt x="0" y="252"/>
                </a:lnTo>
                <a:lnTo>
                  <a:pt x="0" y="245"/>
                </a:lnTo>
                <a:lnTo>
                  <a:pt x="0" y="237"/>
                </a:lnTo>
                <a:lnTo>
                  <a:pt x="0" y="223"/>
                </a:lnTo>
                <a:lnTo>
                  <a:pt x="0" y="215"/>
                </a:lnTo>
                <a:lnTo>
                  <a:pt x="7" y="208"/>
                </a:lnTo>
                <a:lnTo>
                  <a:pt x="7" y="200"/>
                </a:lnTo>
                <a:lnTo>
                  <a:pt x="7" y="193"/>
                </a:lnTo>
                <a:lnTo>
                  <a:pt x="7" y="186"/>
                </a:lnTo>
                <a:lnTo>
                  <a:pt x="7" y="178"/>
                </a:lnTo>
                <a:lnTo>
                  <a:pt x="7" y="171"/>
                </a:lnTo>
                <a:lnTo>
                  <a:pt x="7" y="163"/>
                </a:lnTo>
                <a:lnTo>
                  <a:pt x="7" y="149"/>
                </a:lnTo>
                <a:lnTo>
                  <a:pt x="7" y="141"/>
                </a:lnTo>
                <a:lnTo>
                  <a:pt x="7" y="134"/>
                </a:lnTo>
                <a:lnTo>
                  <a:pt x="7" y="126"/>
                </a:lnTo>
                <a:lnTo>
                  <a:pt x="7" y="119"/>
                </a:lnTo>
                <a:lnTo>
                  <a:pt x="7" y="111"/>
                </a:lnTo>
                <a:lnTo>
                  <a:pt x="7" y="104"/>
                </a:lnTo>
                <a:lnTo>
                  <a:pt x="7" y="97"/>
                </a:lnTo>
                <a:lnTo>
                  <a:pt x="7" y="82"/>
                </a:lnTo>
                <a:lnTo>
                  <a:pt x="7" y="74"/>
                </a:lnTo>
                <a:lnTo>
                  <a:pt x="7" y="67"/>
                </a:lnTo>
                <a:lnTo>
                  <a:pt x="7" y="60"/>
                </a:lnTo>
                <a:lnTo>
                  <a:pt x="7" y="52"/>
                </a:lnTo>
                <a:lnTo>
                  <a:pt x="7" y="45"/>
                </a:lnTo>
                <a:lnTo>
                  <a:pt x="7" y="30"/>
                </a:lnTo>
                <a:lnTo>
                  <a:pt x="7" y="23"/>
                </a:lnTo>
                <a:lnTo>
                  <a:pt x="7" y="15"/>
                </a:lnTo>
                <a:lnTo>
                  <a:pt x="7" y="8"/>
                </a:lnTo>
                <a:lnTo>
                  <a:pt x="7" y="0"/>
                </a:lnTo>
                <a:lnTo>
                  <a:pt x="15" y="0"/>
                </a:lnTo>
                <a:lnTo>
                  <a:pt x="22" y="0"/>
                </a:lnTo>
                <a:lnTo>
                  <a:pt x="30" y="0"/>
                </a:lnTo>
                <a:lnTo>
                  <a:pt x="52" y="0"/>
                </a:lnTo>
                <a:lnTo>
                  <a:pt x="59" y="0"/>
                </a:lnTo>
                <a:lnTo>
                  <a:pt x="81" y="0"/>
                </a:lnTo>
                <a:lnTo>
                  <a:pt x="89" y="0"/>
                </a:lnTo>
                <a:lnTo>
                  <a:pt x="96" y="0"/>
                </a:lnTo>
                <a:lnTo>
                  <a:pt x="104" y="0"/>
                </a:lnTo>
                <a:lnTo>
                  <a:pt x="118" y="0"/>
                </a:lnTo>
                <a:lnTo>
                  <a:pt x="133" y="0"/>
                </a:lnTo>
                <a:lnTo>
                  <a:pt x="140" y="0"/>
                </a:lnTo>
                <a:lnTo>
                  <a:pt x="148" y="0"/>
                </a:lnTo>
                <a:lnTo>
                  <a:pt x="163" y="0"/>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000000"/>
              </a:solidFill>
            </a:endParaRPr>
          </a:p>
        </p:txBody>
      </p:sp>
      <p:sp>
        <p:nvSpPr>
          <p:cNvPr id="2087" name="Freeform 39"/>
          <p:cNvSpPr>
            <a:spLocks/>
          </p:cNvSpPr>
          <p:nvPr/>
        </p:nvSpPr>
        <p:spPr bwMode="auto">
          <a:xfrm>
            <a:off x="4454528" y="2696765"/>
            <a:ext cx="576263" cy="325041"/>
          </a:xfrm>
          <a:custGeom>
            <a:avLst/>
            <a:gdLst>
              <a:gd name="T0" fmla="*/ 2147483647 w 363"/>
              <a:gd name="T1" fmla="*/ 0 h 364"/>
              <a:gd name="T2" fmla="*/ 2147483647 w 363"/>
              <a:gd name="T3" fmla="*/ 0 h 364"/>
              <a:gd name="T4" fmla="*/ 2147483647 w 363"/>
              <a:gd name="T5" fmla="*/ 0 h 364"/>
              <a:gd name="T6" fmla="*/ 2147483647 w 363"/>
              <a:gd name="T7" fmla="*/ 0 h 364"/>
              <a:gd name="T8" fmla="*/ 2147483647 w 363"/>
              <a:gd name="T9" fmla="*/ 0 h 364"/>
              <a:gd name="T10" fmla="*/ 2147483647 w 363"/>
              <a:gd name="T11" fmla="*/ 0 h 364"/>
              <a:gd name="T12" fmla="*/ 2147483647 w 363"/>
              <a:gd name="T13" fmla="*/ 0 h 364"/>
              <a:gd name="T14" fmla="*/ 2147483647 w 363"/>
              <a:gd name="T15" fmla="*/ 0 h 364"/>
              <a:gd name="T16" fmla="*/ 2147483647 w 363"/>
              <a:gd name="T17" fmla="*/ 2147483647 h 364"/>
              <a:gd name="T18" fmla="*/ 2147483647 w 363"/>
              <a:gd name="T19" fmla="*/ 2147483647 h 364"/>
              <a:gd name="T20" fmla="*/ 2147483647 w 363"/>
              <a:gd name="T21" fmla="*/ 2147483647 h 364"/>
              <a:gd name="T22" fmla="*/ 2147483647 w 363"/>
              <a:gd name="T23" fmla="*/ 2147483647 h 364"/>
              <a:gd name="T24" fmla="*/ 2147483647 w 363"/>
              <a:gd name="T25" fmla="*/ 2147483647 h 364"/>
              <a:gd name="T26" fmla="*/ 2147483647 w 363"/>
              <a:gd name="T27" fmla="*/ 2147483647 h 364"/>
              <a:gd name="T28" fmla="*/ 2147483647 w 363"/>
              <a:gd name="T29" fmla="*/ 2147483647 h 364"/>
              <a:gd name="T30" fmla="*/ 2147483647 w 363"/>
              <a:gd name="T31" fmla="*/ 2147483647 h 364"/>
              <a:gd name="T32" fmla="*/ 2147483647 w 363"/>
              <a:gd name="T33" fmla="*/ 2147483647 h 364"/>
              <a:gd name="T34" fmla="*/ 2147483647 w 363"/>
              <a:gd name="T35" fmla="*/ 2147483647 h 364"/>
              <a:gd name="T36" fmla="*/ 2147483647 w 363"/>
              <a:gd name="T37" fmla="*/ 2147483647 h 364"/>
              <a:gd name="T38" fmla="*/ 2147483647 w 363"/>
              <a:gd name="T39" fmla="*/ 2147483647 h 364"/>
              <a:gd name="T40" fmla="*/ 2147483647 w 363"/>
              <a:gd name="T41" fmla="*/ 2147483647 h 364"/>
              <a:gd name="T42" fmla="*/ 2147483647 w 363"/>
              <a:gd name="T43" fmla="*/ 2147483647 h 364"/>
              <a:gd name="T44" fmla="*/ 2147483647 w 363"/>
              <a:gd name="T45" fmla="*/ 2147483647 h 364"/>
              <a:gd name="T46" fmla="*/ 2147483647 w 363"/>
              <a:gd name="T47" fmla="*/ 2147483647 h 364"/>
              <a:gd name="T48" fmla="*/ 2147483647 w 363"/>
              <a:gd name="T49" fmla="*/ 2147483647 h 364"/>
              <a:gd name="T50" fmla="*/ 2147483647 w 363"/>
              <a:gd name="T51" fmla="*/ 2147483647 h 364"/>
              <a:gd name="T52" fmla="*/ 2147483647 w 363"/>
              <a:gd name="T53" fmla="*/ 2147483647 h 364"/>
              <a:gd name="T54" fmla="*/ 2147483647 w 363"/>
              <a:gd name="T55" fmla="*/ 2147483647 h 364"/>
              <a:gd name="T56" fmla="*/ 2147483647 w 363"/>
              <a:gd name="T57" fmla="*/ 2147483647 h 364"/>
              <a:gd name="T58" fmla="*/ 2147483647 w 363"/>
              <a:gd name="T59" fmla="*/ 2147483647 h 364"/>
              <a:gd name="T60" fmla="*/ 2147483647 w 363"/>
              <a:gd name="T61" fmla="*/ 2147483647 h 364"/>
              <a:gd name="T62" fmla="*/ 2147483647 w 363"/>
              <a:gd name="T63" fmla="*/ 2147483647 h 364"/>
              <a:gd name="T64" fmla="*/ 2147483647 w 363"/>
              <a:gd name="T65" fmla="*/ 2147483647 h 364"/>
              <a:gd name="T66" fmla="*/ 2147483647 w 363"/>
              <a:gd name="T67" fmla="*/ 2147483647 h 364"/>
              <a:gd name="T68" fmla="*/ 2147483647 w 363"/>
              <a:gd name="T69" fmla="*/ 2147483647 h 364"/>
              <a:gd name="T70" fmla="*/ 2147483647 w 363"/>
              <a:gd name="T71" fmla="*/ 2147483647 h 364"/>
              <a:gd name="T72" fmla="*/ 0 w 363"/>
              <a:gd name="T73" fmla="*/ 2147483647 h 364"/>
              <a:gd name="T74" fmla="*/ 0 w 363"/>
              <a:gd name="T75" fmla="*/ 2147483647 h 364"/>
              <a:gd name="T76" fmla="*/ 0 w 363"/>
              <a:gd name="T77" fmla="*/ 2147483647 h 364"/>
              <a:gd name="T78" fmla="*/ 0 w 363"/>
              <a:gd name="T79" fmla="*/ 2147483647 h 364"/>
              <a:gd name="T80" fmla="*/ 0 w 363"/>
              <a:gd name="T81" fmla="*/ 2147483647 h 364"/>
              <a:gd name="T82" fmla="*/ 0 w 363"/>
              <a:gd name="T83" fmla="*/ 2147483647 h 364"/>
              <a:gd name="T84" fmla="*/ 0 w 363"/>
              <a:gd name="T85" fmla="*/ 2147483647 h 364"/>
              <a:gd name="T86" fmla="*/ 0 w 363"/>
              <a:gd name="T87" fmla="*/ 2147483647 h 364"/>
              <a:gd name="T88" fmla="*/ 0 w 363"/>
              <a:gd name="T89" fmla="*/ 2147483647 h 364"/>
              <a:gd name="T90" fmla="*/ 0 w 363"/>
              <a:gd name="T91" fmla="*/ 2147483647 h 364"/>
              <a:gd name="T92" fmla="*/ 0 w 363"/>
              <a:gd name="T93" fmla="*/ 2147483647 h 364"/>
              <a:gd name="T94" fmla="*/ 0 w 363"/>
              <a:gd name="T95" fmla="*/ 2147483647 h 364"/>
              <a:gd name="T96" fmla="*/ 0 w 363"/>
              <a:gd name="T97" fmla="*/ 2147483647 h 364"/>
              <a:gd name="T98" fmla="*/ 2147483647 w 363"/>
              <a:gd name="T99" fmla="*/ 0 h 364"/>
              <a:gd name="T100" fmla="*/ 2147483647 w 363"/>
              <a:gd name="T101" fmla="*/ 0 h 364"/>
              <a:gd name="T102" fmla="*/ 2147483647 w 363"/>
              <a:gd name="T103" fmla="*/ 0 h 364"/>
              <a:gd name="T104" fmla="*/ 2147483647 w 363"/>
              <a:gd name="T105" fmla="*/ 0 h 364"/>
              <a:gd name="T106" fmla="*/ 2147483647 w 363"/>
              <a:gd name="T107" fmla="*/ 0 h 364"/>
              <a:gd name="T108" fmla="*/ 2147483647 w 363"/>
              <a:gd name="T109" fmla="*/ 0 h 364"/>
              <a:gd name="T110" fmla="*/ 2147483647 w 363"/>
              <a:gd name="T111" fmla="*/ 0 h 36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3" h="364">
                <a:moveTo>
                  <a:pt x="170" y="0"/>
                </a:moveTo>
                <a:lnTo>
                  <a:pt x="177" y="0"/>
                </a:lnTo>
                <a:lnTo>
                  <a:pt x="185" y="0"/>
                </a:lnTo>
                <a:lnTo>
                  <a:pt x="192" y="0"/>
                </a:lnTo>
                <a:lnTo>
                  <a:pt x="199" y="0"/>
                </a:lnTo>
                <a:lnTo>
                  <a:pt x="207" y="0"/>
                </a:lnTo>
                <a:lnTo>
                  <a:pt x="214" y="0"/>
                </a:lnTo>
                <a:lnTo>
                  <a:pt x="221" y="0"/>
                </a:lnTo>
                <a:lnTo>
                  <a:pt x="229" y="0"/>
                </a:lnTo>
                <a:lnTo>
                  <a:pt x="236" y="0"/>
                </a:lnTo>
                <a:lnTo>
                  <a:pt x="244" y="0"/>
                </a:lnTo>
                <a:lnTo>
                  <a:pt x="266" y="0"/>
                </a:lnTo>
                <a:lnTo>
                  <a:pt x="273" y="0"/>
                </a:lnTo>
                <a:lnTo>
                  <a:pt x="281" y="0"/>
                </a:lnTo>
                <a:lnTo>
                  <a:pt x="288" y="0"/>
                </a:lnTo>
                <a:lnTo>
                  <a:pt x="295" y="0"/>
                </a:lnTo>
                <a:lnTo>
                  <a:pt x="303" y="0"/>
                </a:lnTo>
                <a:lnTo>
                  <a:pt x="310" y="0"/>
                </a:lnTo>
                <a:lnTo>
                  <a:pt x="318" y="0"/>
                </a:lnTo>
                <a:lnTo>
                  <a:pt x="325" y="0"/>
                </a:lnTo>
                <a:lnTo>
                  <a:pt x="332" y="0"/>
                </a:lnTo>
                <a:lnTo>
                  <a:pt x="340" y="0"/>
                </a:lnTo>
                <a:lnTo>
                  <a:pt x="347" y="0"/>
                </a:lnTo>
                <a:lnTo>
                  <a:pt x="362" y="0"/>
                </a:lnTo>
                <a:lnTo>
                  <a:pt x="362" y="8"/>
                </a:lnTo>
                <a:lnTo>
                  <a:pt x="362" y="15"/>
                </a:lnTo>
                <a:lnTo>
                  <a:pt x="362" y="23"/>
                </a:lnTo>
                <a:lnTo>
                  <a:pt x="362" y="30"/>
                </a:lnTo>
                <a:lnTo>
                  <a:pt x="362" y="37"/>
                </a:lnTo>
                <a:lnTo>
                  <a:pt x="362" y="45"/>
                </a:lnTo>
                <a:lnTo>
                  <a:pt x="362" y="52"/>
                </a:lnTo>
                <a:lnTo>
                  <a:pt x="362" y="60"/>
                </a:lnTo>
                <a:lnTo>
                  <a:pt x="362" y="67"/>
                </a:lnTo>
                <a:lnTo>
                  <a:pt x="362" y="75"/>
                </a:lnTo>
                <a:lnTo>
                  <a:pt x="362" y="82"/>
                </a:lnTo>
                <a:lnTo>
                  <a:pt x="362" y="89"/>
                </a:lnTo>
                <a:lnTo>
                  <a:pt x="362" y="97"/>
                </a:lnTo>
                <a:lnTo>
                  <a:pt x="362" y="104"/>
                </a:lnTo>
                <a:lnTo>
                  <a:pt x="362" y="112"/>
                </a:lnTo>
                <a:lnTo>
                  <a:pt x="362" y="119"/>
                </a:lnTo>
                <a:lnTo>
                  <a:pt x="362" y="149"/>
                </a:lnTo>
                <a:lnTo>
                  <a:pt x="362" y="163"/>
                </a:lnTo>
                <a:lnTo>
                  <a:pt x="362" y="171"/>
                </a:lnTo>
                <a:lnTo>
                  <a:pt x="362" y="178"/>
                </a:lnTo>
                <a:lnTo>
                  <a:pt x="362" y="186"/>
                </a:lnTo>
                <a:lnTo>
                  <a:pt x="362" y="193"/>
                </a:lnTo>
                <a:lnTo>
                  <a:pt x="362" y="200"/>
                </a:lnTo>
                <a:lnTo>
                  <a:pt x="362" y="208"/>
                </a:lnTo>
                <a:lnTo>
                  <a:pt x="362" y="223"/>
                </a:lnTo>
                <a:lnTo>
                  <a:pt x="362" y="237"/>
                </a:lnTo>
                <a:lnTo>
                  <a:pt x="362" y="245"/>
                </a:lnTo>
                <a:lnTo>
                  <a:pt x="362" y="252"/>
                </a:lnTo>
                <a:lnTo>
                  <a:pt x="362" y="260"/>
                </a:lnTo>
                <a:lnTo>
                  <a:pt x="362" y="267"/>
                </a:lnTo>
                <a:lnTo>
                  <a:pt x="362" y="282"/>
                </a:lnTo>
                <a:lnTo>
                  <a:pt x="362" y="289"/>
                </a:lnTo>
                <a:lnTo>
                  <a:pt x="362" y="297"/>
                </a:lnTo>
                <a:lnTo>
                  <a:pt x="362" y="311"/>
                </a:lnTo>
                <a:lnTo>
                  <a:pt x="362" y="319"/>
                </a:lnTo>
                <a:lnTo>
                  <a:pt x="362" y="334"/>
                </a:lnTo>
                <a:lnTo>
                  <a:pt x="362" y="341"/>
                </a:lnTo>
                <a:lnTo>
                  <a:pt x="362" y="348"/>
                </a:lnTo>
                <a:lnTo>
                  <a:pt x="362" y="356"/>
                </a:lnTo>
                <a:lnTo>
                  <a:pt x="362" y="363"/>
                </a:lnTo>
                <a:lnTo>
                  <a:pt x="355" y="363"/>
                </a:lnTo>
                <a:lnTo>
                  <a:pt x="347" y="363"/>
                </a:lnTo>
                <a:lnTo>
                  <a:pt x="340" y="363"/>
                </a:lnTo>
                <a:lnTo>
                  <a:pt x="332" y="363"/>
                </a:lnTo>
                <a:lnTo>
                  <a:pt x="325" y="363"/>
                </a:lnTo>
                <a:lnTo>
                  <a:pt x="318" y="363"/>
                </a:lnTo>
                <a:lnTo>
                  <a:pt x="310" y="363"/>
                </a:lnTo>
                <a:lnTo>
                  <a:pt x="303" y="363"/>
                </a:lnTo>
                <a:lnTo>
                  <a:pt x="295" y="363"/>
                </a:lnTo>
                <a:lnTo>
                  <a:pt x="288" y="363"/>
                </a:lnTo>
                <a:lnTo>
                  <a:pt x="281" y="363"/>
                </a:lnTo>
                <a:lnTo>
                  <a:pt x="273" y="363"/>
                </a:lnTo>
                <a:lnTo>
                  <a:pt x="266" y="363"/>
                </a:lnTo>
                <a:lnTo>
                  <a:pt x="258" y="363"/>
                </a:lnTo>
                <a:lnTo>
                  <a:pt x="244" y="363"/>
                </a:lnTo>
                <a:lnTo>
                  <a:pt x="236" y="363"/>
                </a:lnTo>
                <a:lnTo>
                  <a:pt x="229" y="363"/>
                </a:lnTo>
                <a:lnTo>
                  <a:pt x="221" y="363"/>
                </a:lnTo>
                <a:lnTo>
                  <a:pt x="214" y="363"/>
                </a:lnTo>
                <a:lnTo>
                  <a:pt x="207" y="363"/>
                </a:lnTo>
                <a:lnTo>
                  <a:pt x="199" y="363"/>
                </a:lnTo>
                <a:lnTo>
                  <a:pt x="192" y="363"/>
                </a:lnTo>
                <a:lnTo>
                  <a:pt x="185" y="363"/>
                </a:lnTo>
                <a:lnTo>
                  <a:pt x="177" y="363"/>
                </a:lnTo>
                <a:lnTo>
                  <a:pt x="170" y="363"/>
                </a:lnTo>
                <a:lnTo>
                  <a:pt x="162" y="363"/>
                </a:lnTo>
                <a:lnTo>
                  <a:pt x="155" y="363"/>
                </a:lnTo>
                <a:lnTo>
                  <a:pt x="148" y="363"/>
                </a:lnTo>
                <a:lnTo>
                  <a:pt x="140" y="363"/>
                </a:lnTo>
                <a:lnTo>
                  <a:pt x="133" y="363"/>
                </a:lnTo>
                <a:lnTo>
                  <a:pt x="125" y="363"/>
                </a:lnTo>
                <a:lnTo>
                  <a:pt x="118" y="363"/>
                </a:lnTo>
                <a:lnTo>
                  <a:pt x="111" y="363"/>
                </a:lnTo>
                <a:lnTo>
                  <a:pt x="103" y="363"/>
                </a:lnTo>
                <a:lnTo>
                  <a:pt x="96" y="363"/>
                </a:lnTo>
                <a:lnTo>
                  <a:pt x="88" y="363"/>
                </a:lnTo>
                <a:lnTo>
                  <a:pt x="81" y="363"/>
                </a:lnTo>
                <a:lnTo>
                  <a:pt x="74" y="363"/>
                </a:lnTo>
                <a:lnTo>
                  <a:pt x="66" y="363"/>
                </a:lnTo>
                <a:lnTo>
                  <a:pt x="59" y="363"/>
                </a:lnTo>
                <a:lnTo>
                  <a:pt x="51" y="363"/>
                </a:lnTo>
                <a:lnTo>
                  <a:pt x="44" y="363"/>
                </a:lnTo>
                <a:lnTo>
                  <a:pt x="37" y="363"/>
                </a:lnTo>
                <a:lnTo>
                  <a:pt x="29" y="363"/>
                </a:lnTo>
                <a:lnTo>
                  <a:pt x="22" y="363"/>
                </a:lnTo>
                <a:lnTo>
                  <a:pt x="14" y="363"/>
                </a:lnTo>
                <a:lnTo>
                  <a:pt x="0" y="363"/>
                </a:lnTo>
                <a:lnTo>
                  <a:pt x="0" y="356"/>
                </a:lnTo>
                <a:lnTo>
                  <a:pt x="0" y="348"/>
                </a:lnTo>
                <a:lnTo>
                  <a:pt x="0" y="341"/>
                </a:lnTo>
                <a:lnTo>
                  <a:pt x="0" y="311"/>
                </a:lnTo>
                <a:lnTo>
                  <a:pt x="0" y="304"/>
                </a:lnTo>
                <a:lnTo>
                  <a:pt x="0" y="289"/>
                </a:lnTo>
                <a:lnTo>
                  <a:pt x="0" y="282"/>
                </a:lnTo>
                <a:lnTo>
                  <a:pt x="0" y="260"/>
                </a:lnTo>
                <a:lnTo>
                  <a:pt x="0" y="252"/>
                </a:lnTo>
                <a:lnTo>
                  <a:pt x="0" y="245"/>
                </a:lnTo>
                <a:lnTo>
                  <a:pt x="0" y="237"/>
                </a:lnTo>
                <a:lnTo>
                  <a:pt x="0" y="223"/>
                </a:lnTo>
                <a:lnTo>
                  <a:pt x="0" y="215"/>
                </a:lnTo>
                <a:lnTo>
                  <a:pt x="0" y="208"/>
                </a:lnTo>
                <a:lnTo>
                  <a:pt x="0" y="200"/>
                </a:lnTo>
                <a:lnTo>
                  <a:pt x="0" y="186"/>
                </a:lnTo>
                <a:lnTo>
                  <a:pt x="0" y="178"/>
                </a:lnTo>
                <a:lnTo>
                  <a:pt x="0" y="171"/>
                </a:lnTo>
                <a:lnTo>
                  <a:pt x="0" y="163"/>
                </a:lnTo>
                <a:lnTo>
                  <a:pt x="0" y="156"/>
                </a:lnTo>
                <a:lnTo>
                  <a:pt x="0" y="149"/>
                </a:lnTo>
                <a:lnTo>
                  <a:pt x="0" y="134"/>
                </a:lnTo>
                <a:lnTo>
                  <a:pt x="0" y="126"/>
                </a:lnTo>
                <a:lnTo>
                  <a:pt x="0" y="112"/>
                </a:lnTo>
                <a:lnTo>
                  <a:pt x="0" y="104"/>
                </a:lnTo>
                <a:lnTo>
                  <a:pt x="0" y="97"/>
                </a:lnTo>
                <a:lnTo>
                  <a:pt x="0" y="89"/>
                </a:lnTo>
                <a:lnTo>
                  <a:pt x="0" y="82"/>
                </a:lnTo>
                <a:lnTo>
                  <a:pt x="0" y="75"/>
                </a:lnTo>
                <a:lnTo>
                  <a:pt x="0" y="67"/>
                </a:lnTo>
                <a:lnTo>
                  <a:pt x="0" y="60"/>
                </a:lnTo>
                <a:lnTo>
                  <a:pt x="0" y="52"/>
                </a:lnTo>
                <a:lnTo>
                  <a:pt x="0" y="45"/>
                </a:lnTo>
                <a:lnTo>
                  <a:pt x="0" y="37"/>
                </a:lnTo>
                <a:lnTo>
                  <a:pt x="0" y="23"/>
                </a:lnTo>
                <a:lnTo>
                  <a:pt x="0" y="15"/>
                </a:lnTo>
                <a:lnTo>
                  <a:pt x="0" y="8"/>
                </a:lnTo>
                <a:lnTo>
                  <a:pt x="0" y="0"/>
                </a:lnTo>
                <a:lnTo>
                  <a:pt x="7" y="0"/>
                </a:lnTo>
                <a:lnTo>
                  <a:pt x="14" y="0"/>
                </a:lnTo>
                <a:lnTo>
                  <a:pt x="22" y="0"/>
                </a:lnTo>
                <a:lnTo>
                  <a:pt x="29" y="0"/>
                </a:lnTo>
                <a:lnTo>
                  <a:pt x="44" y="0"/>
                </a:lnTo>
                <a:lnTo>
                  <a:pt x="51" y="0"/>
                </a:lnTo>
                <a:lnTo>
                  <a:pt x="59" y="0"/>
                </a:lnTo>
                <a:lnTo>
                  <a:pt x="74" y="0"/>
                </a:lnTo>
                <a:lnTo>
                  <a:pt x="81" y="0"/>
                </a:lnTo>
                <a:lnTo>
                  <a:pt x="88" y="0"/>
                </a:lnTo>
                <a:lnTo>
                  <a:pt x="96" y="0"/>
                </a:lnTo>
                <a:lnTo>
                  <a:pt x="103" y="0"/>
                </a:lnTo>
                <a:lnTo>
                  <a:pt x="118" y="0"/>
                </a:lnTo>
                <a:lnTo>
                  <a:pt x="133" y="0"/>
                </a:lnTo>
                <a:lnTo>
                  <a:pt x="140" y="0"/>
                </a:lnTo>
                <a:lnTo>
                  <a:pt x="148" y="0"/>
                </a:lnTo>
                <a:lnTo>
                  <a:pt x="155" y="0"/>
                </a:lnTo>
                <a:lnTo>
                  <a:pt x="162" y="0"/>
                </a:lnTo>
                <a:lnTo>
                  <a:pt x="170" y="0"/>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8" name="Freeform 40"/>
          <p:cNvSpPr>
            <a:spLocks/>
          </p:cNvSpPr>
          <p:nvPr/>
        </p:nvSpPr>
        <p:spPr bwMode="auto">
          <a:xfrm>
            <a:off x="5029202" y="2763741"/>
            <a:ext cx="741363" cy="324148"/>
          </a:xfrm>
          <a:custGeom>
            <a:avLst/>
            <a:gdLst>
              <a:gd name="T0" fmla="*/ 2147483647 w 467"/>
              <a:gd name="T1" fmla="*/ 0 h 363"/>
              <a:gd name="T2" fmla="*/ 2147483647 w 467"/>
              <a:gd name="T3" fmla="*/ 0 h 363"/>
              <a:gd name="T4" fmla="*/ 2147483647 w 467"/>
              <a:gd name="T5" fmla="*/ 0 h 363"/>
              <a:gd name="T6" fmla="*/ 2147483647 w 467"/>
              <a:gd name="T7" fmla="*/ 0 h 363"/>
              <a:gd name="T8" fmla="*/ 2147483647 w 467"/>
              <a:gd name="T9" fmla="*/ 0 h 363"/>
              <a:gd name="T10" fmla="*/ 2147483647 w 467"/>
              <a:gd name="T11" fmla="*/ 0 h 363"/>
              <a:gd name="T12" fmla="*/ 2147483647 w 467"/>
              <a:gd name="T13" fmla="*/ 0 h 363"/>
              <a:gd name="T14" fmla="*/ 2147483647 w 467"/>
              <a:gd name="T15" fmla="*/ 0 h 363"/>
              <a:gd name="T16" fmla="*/ 2147483647 w 467"/>
              <a:gd name="T17" fmla="*/ 0 h 363"/>
              <a:gd name="T18" fmla="*/ 2147483647 w 467"/>
              <a:gd name="T19" fmla="*/ 2147483647 h 363"/>
              <a:gd name="T20" fmla="*/ 2147483647 w 467"/>
              <a:gd name="T21" fmla="*/ 2147483647 h 363"/>
              <a:gd name="T22" fmla="*/ 2147483647 w 467"/>
              <a:gd name="T23" fmla="*/ 2147483647 h 363"/>
              <a:gd name="T24" fmla="*/ 2147483647 w 467"/>
              <a:gd name="T25" fmla="*/ 2147483647 h 363"/>
              <a:gd name="T26" fmla="*/ 2147483647 w 467"/>
              <a:gd name="T27" fmla="*/ 2147483647 h 363"/>
              <a:gd name="T28" fmla="*/ 2147483647 w 467"/>
              <a:gd name="T29" fmla="*/ 2147483647 h 363"/>
              <a:gd name="T30" fmla="*/ 2147483647 w 467"/>
              <a:gd name="T31" fmla="*/ 2147483647 h 363"/>
              <a:gd name="T32" fmla="*/ 2147483647 w 467"/>
              <a:gd name="T33" fmla="*/ 2147483647 h 363"/>
              <a:gd name="T34" fmla="*/ 2147483647 w 467"/>
              <a:gd name="T35" fmla="*/ 2147483647 h 363"/>
              <a:gd name="T36" fmla="*/ 2147483647 w 467"/>
              <a:gd name="T37" fmla="*/ 2147483647 h 363"/>
              <a:gd name="T38" fmla="*/ 2147483647 w 467"/>
              <a:gd name="T39" fmla="*/ 2147483647 h 363"/>
              <a:gd name="T40" fmla="*/ 2147483647 w 467"/>
              <a:gd name="T41" fmla="*/ 2147483647 h 363"/>
              <a:gd name="T42" fmla="*/ 2147483647 w 467"/>
              <a:gd name="T43" fmla="*/ 2147483647 h 363"/>
              <a:gd name="T44" fmla="*/ 2147483647 w 467"/>
              <a:gd name="T45" fmla="*/ 2147483647 h 363"/>
              <a:gd name="T46" fmla="*/ 2147483647 w 467"/>
              <a:gd name="T47" fmla="*/ 2147483647 h 363"/>
              <a:gd name="T48" fmla="*/ 2147483647 w 467"/>
              <a:gd name="T49" fmla="*/ 2147483647 h 363"/>
              <a:gd name="T50" fmla="*/ 2147483647 w 467"/>
              <a:gd name="T51" fmla="*/ 2147483647 h 363"/>
              <a:gd name="T52" fmla="*/ 2147483647 w 467"/>
              <a:gd name="T53" fmla="*/ 2147483647 h 363"/>
              <a:gd name="T54" fmla="*/ 2147483647 w 467"/>
              <a:gd name="T55" fmla="*/ 2147483647 h 363"/>
              <a:gd name="T56" fmla="*/ 2147483647 w 467"/>
              <a:gd name="T57" fmla="*/ 2147483647 h 363"/>
              <a:gd name="T58" fmla="*/ 2147483647 w 467"/>
              <a:gd name="T59" fmla="*/ 2147483647 h 363"/>
              <a:gd name="T60" fmla="*/ 2147483647 w 467"/>
              <a:gd name="T61" fmla="*/ 2147483647 h 363"/>
              <a:gd name="T62" fmla="*/ 2147483647 w 467"/>
              <a:gd name="T63" fmla="*/ 2147483647 h 363"/>
              <a:gd name="T64" fmla="*/ 2147483647 w 467"/>
              <a:gd name="T65" fmla="*/ 2147483647 h 363"/>
              <a:gd name="T66" fmla="*/ 2147483647 w 467"/>
              <a:gd name="T67" fmla="*/ 2147483647 h 363"/>
              <a:gd name="T68" fmla="*/ 2147483647 w 467"/>
              <a:gd name="T69" fmla="*/ 2147483647 h 363"/>
              <a:gd name="T70" fmla="*/ 2147483647 w 467"/>
              <a:gd name="T71" fmla="*/ 2147483647 h 363"/>
              <a:gd name="T72" fmla="*/ 2147483647 w 467"/>
              <a:gd name="T73" fmla="*/ 2147483647 h 363"/>
              <a:gd name="T74" fmla="*/ 2147483647 w 467"/>
              <a:gd name="T75" fmla="*/ 2147483647 h 363"/>
              <a:gd name="T76" fmla="*/ 2147483647 w 467"/>
              <a:gd name="T77" fmla="*/ 2147483647 h 363"/>
              <a:gd name="T78" fmla="*/ 2147483647 w 467"/>
              <a:gd name="T79" fmla="*/ 2147483647 h 363"/>
              <a:gd name="T80" fmla="*/ 2147483647 w 467"/>
              <a:gd name="T81" fmla="*/ 2147483647 h 363"/>
              <a:gd name="T82" fmla="*/ 2147483647 w 467"/>
              <a:gd name="T83" fmla="*/ 2147483647 h 363"/>
              <a:gd name="T84" fmla="*/ 2147483647 w 467"/>
              <a:gd name="T85" fmla="*/ 2147483647 h 363"/>
              <a:gd name="T86" fmla="*/ 2147483647 w 467"/>
              <a:gd name="T87" fmla="*/ 2147483647 h 363"/>
              <a:gd name="T88" fmla="*/ 2147483647 w 467"/>
              <a:gd name="T89" fmla="*/ 2147483647 h 363"/>
              <a:gd name="T90" fmla="*/ 2147483647 w 467"/>
              <a:gd name="T91" fmla="*/ 2147483647 h 363"/>
              <a:gd name="T92" fmla="*/ 0 w 467"/>
              <a:gd name="T93" fmla="*/ 2147483647 h 363"/>
              <a:gd name="T94" fmla="*/ 0 w 467"/>
              <a:gd name="T95" fmla="*/ 2147483647 h 363"/>
              <a:gd name="T96" fmla="*/ 0 w 467"/>
              <a:gd name="T97" fmla="*/ 2147483647 h 363"/>
              <a:gd name="T98" fmla="*/ 0 w 467"/>
              <a:gd name="T99" fmla="*/ 2147483647 h 363"/>
              <a:gd name="T100" fmla="*/ 0 w 467"/>
              <a:gd name="T101" fmla="*/ 2147483647 h 363"/>
              <a:gd name="T102" fmla="*/ 0 w 467"/>
              <a:gd name="T103" fmla="*/ 2147483647 h 363"/>
              <a:gd name="T104" fmla="*/ 0 w 467"/>
              <a:gd name="T105" fmla="*/ 2147483647 h 363"/>
              <a:gd name="T106" fmla="*/ 0 w 467"/>
              <a:gd name="T107" fmla="*/ 2147483647 h 363"/>
              <a:gd name="T108" fmla="*/ 0 w 467"/>
              <a:gd name="T109" fmla="*/ 2147483647 h 363"/>
              <a:gd name="T110" fmla="*/ 0 w 467"/>
              <a:gd name="T111" fmla="*/ 2147483647 h 363"/>
              <a:gd name="T112" fmla="*/ 0 w 467"/>
              <a:gd name="T113" fmla="*/ 0 h 363"/>
              <a:gd name="T114" fmla="*/ 2147483647 w 467"/>
              <a:gd name="T115" fmla="*/ 0 h 3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67" h="363">
                <a:moveTo>
                  <a:pt x="37" y="0"/>
                </a:moveTo>
                <a:lnTo>
                  <a:pt x="44" y="0"/>
                </a:lnTo>
                <a:lnTo>
                  <a:pt x="52" y="0"/>
                </a:lnTo>
                <a:lnTo>
                  <a:pt x="59" y="0"/>
                </a:lnTo>
                <a:lnTo>
                  <a:pt x="74" y="0"/>
                </a:lnTo>
                <a:lnTo>
                  <a:pt x="104" y="0"/>
                </a:lnTo>
                <a:lnTo>
                  <a:pt x="111" y="0"/>
                </a:lnTo>
                <a:lnTo>
                  <a:pt x="133" y="0"/>
                </a:lnTo>
                <a:lnTo>
                  <a:pt x="141" y="0"/>
                </a:lnTo>
                <a:lnTo>
                  <a:pt x="148" y="0"/>
                </a:lnTo>
                <a:lnTo>
                  <a:pt x="155" y="0"/>
                </a:lnTo>
                <a:lnTo>
                  <a:pt x="163" y="0"/>
                </a:lnTo>
                <a:lnTo>
                  <a:pt x="178" y="0"/>
                </a:lnTo>
                <a:lnTo>
                  <a:pt x="185" y="0"/>
                </a:lnTo>
                <a:lnTo>
                  <a:pt x="192" y="0"/>
                </a:lnTo>
                <a:lnTo>
                  <a:pt x="200" y="0"/>
                </a:lnTo>
                <a:lnTo>
                  <a:pt x="207" y="0"/>
                </a:lnTo>
                <a:lnTo>
                  <a:pt x="215" y="0"/>
                </a:lnTo>
                <a:lnTo>
                  <a:pt x="222" y="0"/>
                </a:lnTo>
                <a:lnTo>
                  <a:pt x="229" y="0"/>
                </a:lnTo>
                <a:lnTo>
                  <a:pt x="237" y="0"/>
                </a:lnTo>
                <a:lnTo>
                  <a:pt x="244" y="0"/>
                </a:lnTo>
                <a:lnTo>
                  <a:pt x="252" y="0"/>
                </a:lnTo>
                <a:lnTo>
                  <a:pt x="259" y="0"/>
                </a:lnTo>
                <a:lnTo>
                  <a:pt x="266" y="0"/>
                </a:lnTo>
                <a:lnTo>
                  <a:pt x="274" y="0"/>
                </a:lnTo>
                <a:lnTo>
                  <a:pt x="281" y="0"/>
                </a:lnTo>
                <a:lnTo>
                  <a:pt x="296" y="0"/>
                </a:lnTo>
                <a:lnTo>
                  <a:pt x="296" y="7"/>
                </a:lnTo>
                <a:lnTo>
                  <a:pt x="296" y="14"/>
                </a:lnTo>
                <a:lnTo>
                  <a:pt x="296" y="22"/>
                </a:lnTo>
                <a:lnTo>
                  <a:pt x="296" y="29"/>
                </a:lnTo>
                <a:lnTo>
                  <a:pt x="296" y="37"/>
                </a:lnTo>
                <a:lnTo>
                  <a:pt x="296" y="44"/>
                </a:lnTo>
                <a:lnTo>
                  <a:pt x="296" y="51"/>
                </a:lnTo>
                <a:lnTo>
                  <a:pt x="296" y="59"/>
                </a:lnTo>
                <a:lnTo>
                  <a:pt x="296" y="66"/>
                </a:lnTo>
                <a:lnTo>
                  <a:pt x="311" y="74"/>
                </a:lnTo>
                <a:lnTo>
                  <a:pt x="311" y="66"/>
                </a:lnTo>
                <a:lnTo>
                  <a:pt x="326" y="66"/>
                </a:lnTo>
                <a:lnTo>
                  <a:pt x="333" y="66"/>
                </a:lnTo>
                <a:lnTo>
                  <a:pt x="340" y="66"/>
                </a:lnTo>
                <a:lnTo>
                  <a:pt x="348" y="66"/>
                </a:lnTo>
                <a:lnTo>
                  <a:pt x="355" y="66"/>
                </a:lnTo>
                <a:lnTo>
                  <a:pt x="362" y="66"/>
                </a:lnTo>
                <a:lnTo>
                  <a:pt x="370" y="66"/>
                </a:lnTo>
                <a:lnTo>
                  <a:pt x="377" y="66"/>
                </a:lnTo>
                <a:lnTo>
                  <a:pt x="385" y="66"/>
                </a:lnTo>
                <a:lnTo>
                  <a:pt x="392" y="66"/>
                </a:lnTo>
                <a:lnTo>
                  <a:pt x="399" y="66"/>
                </a:lnTo>
                <a:lnTo>
                  <a:pt x="407" y="66"/>
                </a:lnTo>
                <a:lnTo>
                  <a:pt x="414" y="66"/>
                </a:lnTo>
                <a:lnTo>
                  <a:pt x="436" y="66"/>
                </a:lnTo>
                <a:lnTo>
                  <a:pt x="444" y="66"/>
                </a:lnTo>
                <a:lnTo>
                  <a:pt x="444" y="74"/>
                </a:lnTo>
                <a:lnTo>
                  <a:pt x="444" y="96"/>
                </a:lnTo>
                <a:lnTo>
                  <a:pt x="444" y="103"/>
                </a:lnTo>
                <a:lnTo>
                  <a:pt x="444" y="111"/>
                </a:lnTo>
                <a:lnTo>
                  <a:pt x="444" y="133"/>
                </a:lnTo>
                <a:lnTo>
                  <a:pt x="444" y="140"/>
                </a:lnTo>
                <a:lnTo>
                  <a:pt x="444" y="148"/>
                </a:lnTo>
                <a:lnTo>
                  <a:pt x="444" y="155"/>
                </a:lnTo>
                <a:lnTo>
                  <a:pt x="444" y="162"/>
                </a:lnTo>
                <a:lnTo>
                  <a:pt x="444" y="170"/>
                </a:lnTo>
                <a:lnTo>
                  <a:pt x="444" y="177"/>
                </a:lnTo>
                <a:lnTo>
                  <a:pt x="444" y="185"/>
                </a:lnTo>
                <a:lnTo>
                  <a:pt x="444" y="192"/>
                </a:lnTo>
                <a:lnTo>
                  <a:pt x="444" y="199"/>
                </a:lnTo>
                <a:lnTo>
                  <a:pt x="444" y="214"/>
                </a:lnTo>
                <a:lnTo>
                  <a:pt x="451" y="214"/>
                </a:lnTo>
                <a:lnTo>
                  <a:pt x="466" y="214"/>
                </a:lnTo>
                <a:lnTo>
                  <a:pt x="466" y="222"/>
                </a:lnTo>
                <a:lnTo>
                  <a:pt x="466" y="229"/>
                </a:lnTo>
                <a:lnTo>
                  <a:pt x="466" y="236"/>
                </a:lnTo>
                <a:lnTo>
                  <a:pt x="466" y="244"/>
                </a:lnTo>
                <a:lnTo>
                  <a:pt x="466" y="251"/>
                </a:lnTo>
                <a:lnTo>
                  <a:pt x="466" y="259"/>
                </a:lnTo>
                <a:lnTo>
                  <a:pt x="466" y="266"/>
                </a:lnTo>
                <a:lnTo>
                  <a:pt x="466" y="273"/>
                </a:lnTo>
                <a:lnTo>
                  <a:pt x="466" y="281"/>
                </a:lnTo>
                <a:lnTo>
                  <a:pt x="466" y="288"/>
                </a:lnTo>
                <a:lnTo>
                  <a:pt x="459" y="288"/>
                </a:lnTo>
                <a:lnTo>
                  <a:pt x="451" y="288"/>
                </a:lnTo>
                <a:lnTo>
                  <a:pt x="444" y="288"/>
                </a:lnTo>
                <a:lnTo>
                  <a:pt x="429" y="288"/>
                </a:lnTo>
                <a:lnTo>
                  <a:pt x="399" y="288"/>
                </a:lnTo>
                <a:lnTo>
                  <a:pt x="385" y="288"/>
                </a:lnTo>
                <a:lnTo>
                  <a:pt x="370" y="288"/>
                </a:lnTo>
                <a:lnTo>
                  <a:pt x="362" y="288"/>
                </a:lnTo>
                <a:lnTo>
                  <a:pt x="348" y="288"/>
                </a:lnTo>
                <a:lnTo>
                  <a:pt x="340" y="288"/>
                </a:lnTo>
                <a:lnTo>
                  <a:pt x="326" y="288"/>
                </a:lnTo>
                <a:lnTo>
                  <a:pt x="318" y="288"/>
                </a:lnTo>
                <a:lnTo>
                  <a:pt x="296" y="288"/>
                </a:lnTo>
                <a:lnTo>
                  <a:pt x="281" y="288"/>
                </a:lnTo>
                <a:lnTo>
                  <a:pt x="274" y="288"/>
                </a:lnTo>
                <a:lnTo>
                  <a:pt x="266" y="288"/>
                </a:lnTo>
                <a:lnTo>
                  <a:pt x="266" y="303"/>
                </a:lnTo>
                <a:lnTo>
                  <a:pt x="266" y="310"/>
                </a:lnTo>
                <a:lnTo>
                  <a:pt x="266" y="318"/>
                </a:lnTo>
                <a:lnTo>
                  <a:pt x="266" y="325"/>
                </a:lnTo>
                <a:lnTo>
                  <a:pt x="266" y="333"/>
                </a:lnTo>
                <a:lnTo>
                  <a:pt x="266" y="340"/>
                </a:lnTo>
                <a:lnTo>
                  <a:pt x="266" y="347"/>
                </a:lnTo>
                <a:lnTo>
                  <a:pt x="266" y="355"/>
                </a:lnTo>
                <a:lnTo>
                  <a:pt x="266" y="362"/>
                </a:lnTo>
                <a:lnTo>
                  <a:pt x="259" y="362"/>
                </a:lnTo>
                <a:lnTo>
                  <a:pt x="252" y="362"/>
                </a:lnTo>
                <a:lnTo>
                  <a:pt x="244" y="362"/>
                </a:lnTo>
                <a:lnTo>
                  <a:pt x="237" y="362"/>
                </a:lnTo>
                <a:lnTo>
                  <a:pt x="222" y="362"/>
                </a:lnTo>
                <a:lnTo>
                  <a:pt x="215" y="362"/>
                </a:lnTo>
                <a:lnTo>
                  <a:pt x="200" y="362"/>
                </a:lnTo>
                <a:lnTo>
                  <a:pt x="192" y="362"/>
                </a:lnTo>
                <a:lnTo>
                  <a:pt x="185" y="362"/>
                </a:lnTo>
                <a:lnTo>
                  <a:pt x="178" y="362"/>
                </a:lnTo>
                <a:lnTo>
                  <a:pt x="170" y="362"/>
                </a:lnTo>
                <a:lnTo>
                  <a:pt x="155" y="362"/>
                </a:lnTo>
                <a:lnTo>
                  <a:pt x="148" y="362"/>
                </a:lnTo>
                <a:lnTo>
                  <a:pt x="141" y="362"/>
                </a:lnTo>
                <a:lnTo>
                  <a:pt x="118" y="362"/>
                </a:lnTo>
                <a:lnTo>
                  <a:pt x="118" y="355"/>
                </a:lnTo>
                <a:lnTo>
                  <a:pt x="118" y="347"/>
                </a:lnTo>
                <a:lnTo>
                  <a:pt x="118" y="340"/>
                </a:lnTo>
                <a:lnTo>
                  <a:pt x="118" y="333"/>
                </a:lnTo>
                <a:lnTo>
                  <a:pt x="118" y="325"/>
                </a:lnTo>
                <a:lnTo>
                  <a:pt x="118" y="318"/>
                </a:lnTo>
                <a:lnTo>
                  <a:pt x="118" y="310"/>
                </a:lnTo>
                <a:lnTo>
                  <a:pt x="118" y="303"/>
                </a:lnTo>
                <a:lnTo>
                  <a:pt x="118" y="296"/>
                </a:lnTo>
                <a:lnTo>
                  <a:pt x="118" y="288"/>
                </a:lnTo>
                <a:lnTo>
                  <a:pt x="111" y="288"/>
                </a:lnTo>
                <a:lnTo>
                  <a:pt x="104" y="288"/>
                </a:lnTo>
                <a:lnTo>
                  <a:pt x="74" y="288"/>
                </a:lnTo>
                <a:lnTo>
                  <a:pt x="52" y="288"/>
                </a:lnTo>
                <a:lnTo>
                  <a:pt x="44" y="288"/>
                </a:lnTo>
                <a:lnTo>
                  <a:pt x="30" y="288"/>
                </a:lnTo>
                <a:lnTo>
                  <a:pt x="22" y="288"/>
                </a:lnTo>
                <a:lnTo>
                  <a:pt x="15" y="288"/>
                </a:lnTo>
                <a:lnTo>
                  <a:pt x="7" y="288"/>
                </a:lnTo>
                <a:lnTo>
                  <a:pt x="0" y="288"/>
                </a:lnTo>
                <a:lnTo>
                  <a:pt x="0" y="281"/>
                </a:lnTo>
                <a:lnTo>
                  <a:pt x="0" y="273"/>
                </a:lnTo>
                <a:lnTo>
                  <a:pt x="0" y="266"/>
                </a:lnTo>
                <a:lnTo>
                  <a:pt x="0" y="259"/>
                </a:lnTo>
                <a:lnTo>
                  <a:pt x="0" y="244"/>
                </a:lnTo>
                <a:lnTo>
                  <a:pt x="0" y="236"/>
                </a:lnTo>
                <a:lnTo>
                  <a:pt x="0" y="222"/>
                </a:lnTo>
                <a:lnTo>
                  <a:pt x="0" y="214"/>
                </a:lnTo>
                <a:lnTo>
                  <a:pt x="0" y="207"/>
                </a:lnTo>
                <a:lnTo>
                  <a:pt x="0" y="192"/>
                </a:lnTo>
                <a:lnTo>
                  <a:pt x="0" y="185"/>
                </a:lnTo>
                <a:lnTo>
                  <a:pt x="0" y="177"/>
                </a:lnTo>
                <a:lnTo>
                  <a:pt x="0" y="170"/>
                </a:lnTo>
                <a:lnTo>
                  <a:pt x="0" y="162"/>
                </a:lnTo>
                <a:lnTo>
                  <a:pt x="0" y="148"/>
                </a:lnTo>
                <a:lnTo>
                  <a:pt x="0" y="133"/>
                </a:lnTo>
                <a:lnTo>
                  <a:pt x="0" y="125"/>
                </a:lnTo>
                <a:lnTo>
                  <a:pt x="0" y="118"/>
                </a:lnTo>
                <a:lnTo>
                  <a:pt x="0" y="111"/>
                </a:lnTo>
                <a:lnTo>
                  <a:pt x="0" y="103"/>
                </a:lnTo>
                <a:lnTo>
                  <a:pt x="0" y="96"/>
                </a:lnTo>
                <a:lnTo>
                  <a:pt x="0" y="88"/>
                </a:lnTo>
                <a:lnTo>
                  <a:pt x="0" y="74"/>
                </a:lnTo>
                <a:lnTo>
                  <a:pt x="0" y="44"/>
                </a:lnTo>
                <a:lnTo>
                  <a:pt x="0" y="37"/>
                </a:lnTo>
                <a:lnTo>
                  <a:pt x="0" y="29"/>
                </a:lnTo>
                <a:lnTo>
                  <a:pt x="0" y="22"/>
                </a:lnTo>
                <a:lnTo>
                  <a:pt x="0" y="14"/>
                </a:lnTo>
                <a:lnTo>
                  <a:pt x="0" y="7"/>
                </a:lnTo>
                <a:lnTo>
                  <a:pt x="0" y="0"/>
                </a:lnTo>
                <a:lnTo>
                  <a:pt x="15" y="0"/>
                </a:lnTo>
                <a:lnTo>
                  <a:pt x="22" y="0"/>
                </a:lnTo>
                <a:lnTo>
                  <a:pt x="30" y="0"/>
                </a:lnTo>
                <a:lnTo>
                  <a:pt x="37" y="0"/>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89" name="Freeform 41"/>
          <p:cNvSpPr>
            <a:spLocks/>
          </p:cNvSpPr>
          <p:nvPr/>
        </p:nvSpPr>
        <p:spPr bwMode="auto">
          <a:xfrm>
            <a:off x="7448552" y="2756595"/>
            <a:ext cx="36513" cy="20538"/>
          </a:xfrm>
          <a:custGeom>
            <a:avLst/>
            <a:gdLst>
              <a:gd name="T0" fmla="*/ 2147483647 w 23"/>
              <a:gd name="T1" fmla="*/ 2147483647 h 23"/>
              <a:gd name="T2" fmla="*/ 2147483647 w 23"/>
              <a:gd name="T3" fmla="*/ 2147483647 h 23"/>
              <a:gd name="T4" fmla="*/ 2147483647 w 23"/>
              <a:gd name="T5" fmla="*/ 2147483647 h 23"/>
              <a:gd name="T6" fmla="*/ 0 w 23"/>
              <a:gd name="T7" fmla="*/ 2147483647 h 23"/>
              <a:gd name="T8" fmla="*/ 2147483647 w 23"/>
              <a:gd name="T9" fmla="*/ 2147483647 h 23"/>
              <a:gd name="T10" fmla="*/ 2147483647 w 23"/>
              <a:gd name="T11" fmla="*/ 2147483647 h 23"/>
              <a:gd name="T12" fmla="*/ 2147483647 w 23"/>
              <a:gd name="T13" fmla="*/ 2147483647 h 23"/>
              <a:gd name="T14" fmla="*/ 2147483647 w 23"/>
              <a:gd name="T15" fmla="*/ 0 h 23"/>
              <a:gd name="T16" fmla="*/ 2147483647 w 23"/>
              <a:gd name="T17" fmla="*/ 2147483647 h 23"/>
              <a:gd name="T18" fmla="*/ 2147483647 w 23"/>
              <a:gd name="T19" fmla="*/ 2147483647 h 23"/>
              <a:gd name="T20" fmla="*/ 2147483647 w 23"/>
              <a:gd name="T21" fmla="*/ 2147483647 h 23"/>
              <a:gd name="T22" fmla="*/ 2147483647 w 23"/>
              <a:gd name="T23" fmla="*/ 2147483647 h 23"/>
              <a:gd name="T24" fmla="*/ 2147483647 w 23"/>
              <a:gd name="T25" fmla="*/ 2147483647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22" y="22"/>
                </a:moveTo>
                <a:lnTo>
                  <a:pt x="15" y="22"/>
                </a:lnTo>
                <a:lnTo>
                  <a:pt x="7" y="22"/>
                </a:lnTo>
                <a:lnTo>
                  <a:pt x="0" y="22"/>
                </a:lnTo>
                <a:lnTo>
                  <a:pt x="7" y="22"/>
                </a:lnTo>
                <a:lnTo>
                  <a:pt x="7" y="15"/>
                </a:lnTo>
                <a:lnTo>
                  <a:pt x="7" y="8"/>
                </a:lnTo>
                <a:lnTo>
                  <a:pt x="7" y="0"/>
                </a:lnTo>
                <a:lnTo>
                  <a:pt x="7" y="8"/>
                </a:lnTo>
                <a:lnTo>
                  <a:pt x="15" y="8"/>
                </a:lnTo>
                <a:lnTo>
                  <a:pt x="15" y="15"/>
                </a:lnTo>
                <a:lnTo>
                  <a:pt x="22" y="15"/>
                </a:lnTo>
                <a:lnTo>
                  <a:pt x="22" y="22"/>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90" name="Freeform 42" descr="Dark upward diagonal"/>
          <p:cNvSpPr>
            <a:spLocks/>
          </p:cNvSpPr>
          <p:nvPr/>
        </p:nvSpPr>
        <p:spPr bwMode="auto">
          <a:xfrm>
            <a:off x="3619502" y="2829819"/>
            <a:ext cx="836613" cy="258068"/>
          </a:xfrm>
          <a:custGeom>
            <a:avLst/>
            <a:gdLst>
              <a:gd name="T0" fmla="*/ 2147483647 w 527"/>
              <a:gd name="T1" fmla="*/ 0 h 289"/>
              <a:gd name="T2" fmla="*/ 2147483647 w 527"/>
              <a:gd name="T3" fmla="*/ 0 h 289"/>
              <a:gd name="T4" fmla="*/ 2147483647 w 527"/>
              <a:gd name="T5" fmla="*/ 2147483647 h 289"/>
              <a:gd name="T6" fmla="*/ 2147483647 w 527"/>
              <a:gd name="T7" fmla="*/ 2147483647 h 289"/>
              <a:gd name="T8" fmla="*/ 2147483647 w 527"/>
              <a:gd name="T9" fmla="*/ 2147483647 h 289"/>
              <a:gd name="T10" fmla="*/ 2147483647 w 527"/>
              <a:gd name="T11" fmla="*/ 2147483647 h 289"/>
              <a:gd name="T12" fmla="*/ 2147483647 w 527"/>
              <a:gd name="T13" fmla="*/ 2147483647 h 289"/>
              <a:gd name="T14" fmla="*/ 2147483647 w 527"/>
              <a:gd name="T15" fmla="*/ 2147483647 h 289"/>
              <a:gd name="T16" fmla="*/ 2147483647 w 527"/>
              <a:gd name="T17" fmla="*/ 2147483647 h 289"/>
              <a:gd name="T18" fmla="*/ 2147483647 w 527"/>
              <a:gd name="T19" fmla="*/ 2147483647 h 289"/>
              <a:gd name="T20" fmla="*/ 2147483647 w 527"/>
              <a:gd name="T21" fmla="*/ 2147483647 h 289"/>
              <a:gd name="T22" fmla="*/ 2147483647 w 527"/>
              <a:gd name="T23" fmla="*/ 2147483647 h 289"/>
              <a:gd name="T24" fmla="*/ 2147483647 w 527"/>
              <a:gd name="T25" fmla="*/ 2147483647 h 289"/>
              <a:gd name="T26" fmla="*/ 2147483647 w 527"/>
              <a:gd name="T27" fmla="*/ 2147483647 h 289"/>
              <a:gd name="T28" fmla="*/ 2147483647 w 527"/>
              <a:gd name="T29" fmla="*/ 2147483647 h 289"/>
              <a:gd name="T30" fmla="*/ 2147483647 w 527"/>
              <a:gd name="T31" fmla="*/ 2147483647 h 289"/>
              <a:gd name="T32" fmla="*/ 2147483647 w 527"/>
              <a:gd name="T33" fmla="*/ 2147483647 h 289"/>
              <a:gd name="T34" fmla="*/ 2147483647 w 527"/>
              <a:gd name="T35" fmla="*/ 2147483647 h 289"/>
              <a:gd name="T36" fmla="*/ 2147483647 w 527"/>
              <a:gd name="T37" fmla="*/ 2147483647 h 289"/>
              <a:gd name="T38" fmla="*/ 2147483647 w 527"/>
              <a:gd name="T39" fmla="*/ 2147483647 h 289"/>
              <a:gd name="T40" fmla="*/ 2147483647 w 527"/>
              <a:gd name="T41" fmla="*/ 2147483647 h 289"/>
              <a:gd name="T42" fmla="*/ 2147483647 w 527"/>
              <a:gd name="T43" fmla="*/ 2147483647 h 289"/>
              <a:gd name="T44" fmla="*/ 2147483647 w 527"/>
              <a:gd name="T45" fmla="*/ 2147483647 h 289"/>
              <a:gd name="T46" fmla="*/ 2147483647 w 527"/>
              <a:gd name="T47" fmla="*/ 2147483647 h 289"/>
              <a:gd name="T48" fmla="*/ 2147483647 w 527"/>
              <a:gd name="T49" fmla="*/ 2147483647 h 289"/>
              <a:gd name="T50" fmla="*/ 2147483647 w 527"/>
              <a:gd name="T51" fmla="*/ 2147483647 h 289"/>
              <a:gd name="T52" fmla="*/ 2147483647 w 527"/>
              <a:gd name="T53" fmla="*/ 2147483647 h 289"/>
              <a:gd name="T54" fmla="*/ 2147483647 w 527"/>
              <a:gd name="T55" fmla="*/ 2147483647 h 289"/>
              <a:gd name="T56" fmla="*/ 2147483647 w 527"/>
              <a:gd name="T57" fmla="*/ 2147483647 h 289"/>
              <a:gd name="T58" fmla="*/ 2147483647 w 527"/>
              <a:gd name="T59" fmla="*/ 2147483647 h 289"/>
              <a:gd name="T60" fmla="*/ 2147483647 w 527"/>
              <a:gd name="T61" fmla="*/ 2147483647 h 289"/>
              <a:gd name="T62" fmla="*/ 0 w 527"/>
              <a:gd name="T63" fmla="*/ 2147483647 h 289"/>
              <a:gd name="T64" fmla="*/ 0 w 527"/>
              <a:gd name="T65" fmla="*/ 2147483647 h 289"/>
              <a:gd name="T66" fmla="*/ 0 w 527"/>
              <a:gd name="T67" fmla="*/ 2147483647 h 289"/>
              <a:gd name="T68" fmla="*/ 0 w 527"/>
              <a:gd name="T69" fmla="*/ 2147483647 h 289"/>
              <a:gd name="T70" fmla="*/ 0 w 527"/>
              <a:gd name="T71" fmla="*/ 2147483647 h 289"/>
              <a:gd name="T72" fmla="*/ 0 w 527"/>
              <a:gd name="T73" fmla="*/ 2147483647 h 289"/>
              <a:gd name="T74" fmla="*/ 0 w 527"/>
              <a:gd name="T75" fmla="*/ 2147483647 h 289"/>
              <a:gd name="T76" fmla="*/ 0 w 527"/>
              <a:gd name="T77" fmla="*/ 2147483647 h 289"/>
              <a:gd name="T78" fmla="*/ 0 w 527"/>
              <a:gd name="T79" fmla="*/ 2147483647 h 289"/>
              <a:gd name="T80" fmla="*/ 2147483647 w 527"/>
              <a:gd name="T81" fmla="*/ 2147483647 h 289"/>
              <a:gd name="T82" fmla="*/ 2147483647 w 527"/>
              <a:gd name="T83" fmla="*/ 2147483647 h 289"/>
              <a:gd name="T84" fmla="*/ 2147483647 w 527"/>
              <a:gd name="T85" fmla="*/ 0 h 289"/>
              <a:gd name="T86" fmla="*/ 2147483647 w 527"/>
              <a:gd name="T87" fmla="*/ 0 h 289"/>
              <a:gd name="T88" fmla="*/ 2147483647 w 527"/>
              <a:gd name="T89" fmla="*/ 0 h 289"/>
              <a:gd name="T90" fmla="*/ 2147483647 w 527"/>
              <a:gd name="T91" fmla="*/ 0 h 289"/>
              <a:gd name="T92" fmla="*/ 2147483647 w 527"/>
              <a:gd name="T93" fmla="*/ 0 h 289"/>
              <a:gd name="T94" fmla="*/ 2147483647 w 527"/>
              <a:gd name="T95" fmla="*/ 0 h 289"/>
              <a:gd name="T96" fmla="*/ 2147483647 w 527"/>
              <a:gd name="T97" fmla="*/ 0 h 289"/>
              <a:gd name="T98" fmla="*/ 2147483647 w 527"/>
              <a:gd name="T99" fmla="*/ 0 h 289"/>
              <a:gd name="T100" fmla="*/ 2147483647 w 527"/>
              <a:gd name="T101" fmla="*/ 0 h 289"/>
              <a:gd name="T102" fmla="*/ 2147483647 w 527"/>
              <a:gd name="T103" fmla="*/ 0 h 289"/>
              <a:gd name="T104" fmla="*/ 2147483647 w 527"/>
              <a:gd name="T105" fmla="*/ 0 h 289"/>
              <a:gd name="T106" fmla="*/ 2147483647 w 527"/>
              <a:gd name="T107" fmla="*/ 0 h 289"/>
              <a:gd name="T108" fmla="*/ 2147483647 w 527"/>
              <a:gd name="T109" fmla="*/ 0 h 289"/>
              <a:gd name="T110" fmla="*/ 2147483647 w 527"/>
              <a:gd name="T111" fmla="*/ 0 h 289"/>
              <a:gd name="T112" fmla="*/ 2147483647 w 527"/>
              <a:gd name="T113" fmla="*/ 0 h 289"/>
              <a:gd name="T114" fmla="*/ 2147483647 w 527"/>
              <a:gd name="T115" fmla="*/ 0 h 289"/>
              <a:gd name="T116" fmla="*/ 2147483647 w 527"/>
              <a:gd name="T117" fmla="*/ 0 h 28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7" h="289">
                <a:moveTo>
                  <a:pt x="474" y="0"/>
                </a:moveTo>
                <a:lnTo>
                  <a:pt x="481" y="0"/>
                </a:lnTo>
                <a:lnTo>
                  <a:pt x="496" y="0"/>
                </a:lnTo>
                <a:lnTo>
                  <a:pt x="511" y="0"/>
                </a:lnTo>
                <a:lnTo>
                  <a:pt x="518" y="0"/>
                </a:lnTo>
                <a:lnTo>
                  <a:pt x="526" y="0"/>
                </a:lnTo>
                <a:lnTo>
                  <a:pt x="526" y="7"/>
                </a:lnTo>
                <a:lnTo>
                  <a:pt x="526" y="14"/>
                </a:lnTo>
                <a:lnTo>
                  <a:pt x="526" y="22"/>
                </a:lnTo>
                <a:lnTo>
                  <a:pt x="526" y="29"/>
                </a:lnTo>
                <a:lnTo>
                  <a:pt x="526" y="37"/>
                </a:lnTo>
                <a:lnTo>
                  <a:pt x="526" y="51"/>
                </a:lnTo>
                <a:lnTo>
                  <a:pt x="526" y="59"/>
                </a:lnTo>
                <a:lnTo>
                  <a:pt x="526" y="66"/>
                </a:lnTo>
                <a:lnTo>
                  <a:pt x="526" y="74"/>
                </a:lnTo>
                <a:lnTo>
                  <a:pt x="526" y="88"/>
                </a:lnTo>
                <a:lnTo>
                  <a:pt x="526" y="96"/>
                </a:lnTo>
                <a:lnTo>
                  <a:pt x="526" y="103"/>
                </a:lnTo>
                <a:lnTo>
                  <a:pt x="526" y="111"/>
                </a:lnTo>
                <a:lnTo>
                  <a:pt x="526" y="133"/>
                </a:lnTo>
                <a:lnTo>
                  <a:pt x="526" y="140"/>
                </a:lnTo>
                <a:lnTo>
                  <a:pt x="526" y="155"/>
                </a:lnTo>
                <a:lnTo>
                  <a:pt x="526" y="162"/>
                </a:lnTo>
                <a:lnTo>
                  <a:pt x="526" y="192"/>
                </a:lnTo>
                <a:lnTo>
                  <a:pt x="526" y="199"/>
                </a:lnTo>
                <a:lnTo>
                  <a:pt x="526" y="207"/>
                </a:lnTo>
                <a:lnTo>
                  <a:pt x="526" y="214"/>
                </a:lnTo>
                <a:lnTo>
                  <a:pt x="518" y="214"/>
                </a:lnTo>
                <a:lnTo>
                  <a:pt x="511" y="214"/>
                </a:lnTo>
                <a:lnTo>
                  <a:pt x="503" y="214"/>
                </a:lnTo>
                <a:lnTo>
                  <a:pt x="496" y="214"/>
                </a:lnTo>
                <a:lnTo>
                  <a:pt x="489" y="214"/>
                </a:lnTo>
                <a:lnTo>
                  <a:pt x="481" y="214"/>
                </a:lnTo>
                <a:lnTo>
                  <a:pt x="474" y="214"/>
                </a:lnTo>
                <a:lnTo>
                  <a:pt x="466" y="214"/>
                </a:lnTo>
                <a:lnTo>
                  <a:pt x="459" y="214"/>
                </a:lnTo>
                <a:lnTo>
                  <a:pt x="452" y="214"/>
                </a:lnTo>
                <a:lnTo>
                  <a:pt x="444" y="214"/>
                </a:lnTo>
                <a:lnTo>
                  <a:pt x="437" y="214"/>
                </a:lnTo>
                <a:lnTo>
                  <a:pt x="429" y="214"/>
                </a:lnTo>
                <a:lnTo>
                  <a:pt x="429" y="229"/>
                </a:lnTo>
                <a:lnTo>
                  <a:pt x="429" y="236"/>
                </a:lnTo>
                <a:lnTo>
                  <a:pt x="429" y="244"/>
                </a:lnTo>
                <a:lnTo>
                  <a:pt x="429" y="251"/>
                </a:lnTo>
                <a:lnTo>
                  <a:pt x="429" y="266"/>
                </a:lnTo>
                <a:lnTo>
                  <a:pt x="429" y="273"/>
                </a:lnTo>
                <a:lnTo>
                  <a:pt x="429" y="281"/>
                </a:lnTo>
                <a:lnTo>
                  <a:pt x="429" y="288"/>
                </a:lnTo>
                <a:lnTo>
                  <a:pt x="422" y="288"/>
                </a:lnTo>
                <a:lnTo>
                  <a:pt x="415" y="288"/>
                </a:lnTo>
                <a:lnTo>
                  <a:pt x="407" y="288"/>
                </a:lnTo>
                <a:lnTo>
                  <a:pt x="400" y="288"/>
                </a:lnTo>
                <a:lnTo>
                  <a:pt x="385" y="288"/>
                </a:lnTo>
                <a:lnTo>
                  <a:pt x="370" y="288"/>
                </a:lnTo>
                <a:lnTo>
                  <a:pt x="363" y="288"/>
                </a:lnTo>
                <a:lnTo>
                  <a:pt x="355" y="288"/>
                </a:lnTo>
                <a:lnTo>
                  <a:pt x="348" y="288"/>
                </a:lnTo>
                <a:lnTo>
                  <a:pt x="341" y="288"/>
                </a:lnTo>
                <a:lnTo>
                  <a:pt x="326" y="288"/>
                </a:lnTo>
                <a:lnTo>
                  <a:pt x="311" y="288"/>
                </a:lnTo>
                <a:lnTo>
                  <a:pt x="304" y="288"/>
                </a:lnTo>
                <a:lnTo>
                  <a:pt x="296" y="288"/>
                </a:lnTo>
                <a:lnTo>
                  <a:pt x="281" y="288"/>
                </a:lnTo>
                <a:lnTo>
                  <a:pt x="274" y="288"/>
                </a:lnTo>
                <a:lnTo>
                  <a:pt x="267" y="288"/>
                </a:lnTo>
                <a:lnTo>
                  <a:pt x="259" y="288"/>
                </a:lnTo>
                <a:lnTo>
                  <a:pt x="252" y="288"/>
                </a:lnTo>
                <a:lnTo>
                  <a:pt x="245" y="288"/>
                </a:lnTo>
                <a:lnTo>
                  <a:pt x="230" y="288"/>
                </a:lnTo>
                <a:lnTo>
                  <a:pt x="222" y="288"/>
                </a:lnTo>
                <a:lnTo>
                  <a:pt x="208" y="288"/>
                </a:lnTo>
                <a:lnTo>
                  <a:pt x="200" y="288"/>
                </a:lnTo>
                <a:lnTo>
                  <a:pt x="193" y="288"/>
                </a:lnTo>
                <a:lnTo>
                  <a:pt x="185" y="288"/>
                </a:lnTo>
                <a:lnTo>
                  <a:pt x="178" y="288"/>
                </a:lnTo>
                <a:lnTo>
                  <a:pt x="171" y="288"/>
                </a:lnTo>
                <a:lnTo>
                  <a:pt x="156" y="288"/>
                </a:lnTo>
                <a:lnTo>
                  <a:pt x="148" y="288"/>
                </a:lnTo>
                <a:lnTo>
                  <a:pt x="141" y="288"/>
                </a:lnTo>
                <a:lnTo>
                  <a:pt x="134" y="288"/>
                </a:lnTo>
                <a:lnTo>
                  <a:pt x="126" y="288"/>
                </a:lnTo>
                <a:lnTo>
                  <a:pt x="119" y="288"/>
                </a:lnTo>
                <a:lnTo>
                  <a:pt x="111" y="288"/>
                </a:lnTo>
                <a:lnTo>
                  <a:pt x="104" y="288"/>
                </a:lnTo>
                <a:lnTo>
                  <a:pt x="97" y="288"/>
                </a:lnTo>
                <a:lnTo>
                  <a:pt x="89" y="288"/>
                </a:lnTo>
                <a:lnTo>
                  <a:pt x="74" y="288"/>
                </a:lnTo>
                <a:lnTo>
                  <a:pt x="67" y="288"/>
                </a:lnTo>
                <a:lnTo>
                  <a:pt x="60" y="288"/>
                </a:lnTo>
                <a:lnTo>
                  <a:pt x="52" y="288"/>
                </a:lnTo>
                <a:lnTo>
                  <a:pt x="37" y="288"/>
                </a:lnTo>
                <a:lnTo>
                  <a:pt x="30" y="288"/>
                </a:lnTo>
                <a:lnTo>
                  <a:pt x="23" y="288"/>
                </a:lnTo>
                <a:lnTo>
                  <a:pt x="15" y="288"/>
                </a:lnTo>
                <a:lnTo>
                  <a:pt x="8" y="288"/>
                </a:lnTo>
                <a:lnTo>
                  <a:pt x="0" y="288"/>
                </a:lnTo>
                <a:lnTo>
                  <a:pt x="0" y="273"/>
                </a:lnTo>
                <a:lnTo>
                  <a:pt x="0" y="266"/>
                </a:lnTo>
                <a:lnTo>
                  <a:pt x="0" y="259"/>
                </a:lnTo>
                <a:lnTo>
                  <a:pt x="0" y="251"/>
                </a:lnTo>
                <a:lnTo>
                  <a:pt x="0" y="244"/>
                </a:lnTo>
                <a:lnTo>
                  <a:pt x="0" y="229"/>
                </a:lnTo>
                <a:lnTo>
                  <a:pt x="0" y="214"/>
                </a:lnTo>
                <a:lnTo>
                  <a:pt x="0" y="207"/>
                </a:lnTo>
                <a:lnTo>
                  <a:pt x="0" y="199"/>
                </a:lnTo>
                <a:lnTo>
                  <a:pt x="0" y="185"/>
                </a:lnTo>
                <a:lnTo>
                  <a:pt x="0" y="177"/>
                </a:lnTo>
                <a:lnTo>
                  <a:pt x="0" y="170"/>
                </a:lnTo>
                <a:lnTo>
                  <a:pt x="0" y="155"/>
                </a:lnTo>
                <a:lnTo>
                  <a:pt x="0" y="140"/>
                </a:lnTo>
                <a:lnTo>
                  <a:pt x="0" y="125"/>
                </a:lnTo>
                <a:lnTo>
                  <a:pt x="0" y="118"/>
                </a:lnTo>
                <a:lnTo>
                  <a:pt x="0" y="111"/>
                </a:lnTo>
                <a:lnTo>
                  <a:pt x="0" y="103"/>
                </a:lnTo>
                <a:lnTo>
                  <a:pt x="0" y="96"/>
                </a:lnTo>
                <a:lnTo>
                  <a:pt x="0" y="88"/>
                </a:lnTo>
                <a:lnTo>
                  <a:pt x="0" y="81"/>
                </a:lnTo>
                <a:lnTo>
                  <a:pt x="0" y="74"/>
                </a:lnTo>
                <a:lnTo>
                  <a:pt x="0" y="66"/>
                </a:lnTo>
                <a:lnTo>
                  <a:pt x="0" y="59"/>
                </a:lnTo>
                <a:lnTo>
                  <a:pt x="0" y="51"/>
                </a:lnTo>
                <a:lnTo>
                  <a:pt x="0" y="44"/>
                </a:lnTo>
                <a:lnTo>
                  <a:pt x="8" y="37"/>
                </a:lnTo>
                <a:lnTo>
                  <a:pt x="8" y="29"/>
                </a:lnTo>
                <a:lnTo>
                  <a:pt x="8" y="14"/>
                </a:lnTo>
                <a:lnTo>
                  <a:pt x="8" y="7"/>
                </a:lnTo>
                <a:lnTo>
                  <a:pt x="8" y="0"/>
                </a:lnTo>
                <a:lnTo>
                  <a:pt x="15" y="0"/>
                </a:lnTo>
                <a:lnTo>
                  <a:pt x="30" y="0"/>
                </a:lnTo>
                <a:lnTo>
                  <a:pt x="37" y="0"/>
                </a:lnTo>
                <a:lnTo>
                  <a:pt x="45" y="0"/>
                </a:lnTo>
                <a:lnTo>
                  <a:pt x="52" y="0"/>
                </a:lnTo>
                <a:lnTo>
                  <a:pt x="60" y="0"/>
                </a:lnTo>
                <a:lnTo>
                  <a:pt x="67" y="0"/>
                </a:lnTo>
                <a:lnTo>
                  <a:pt x="74" y="0"/>
                </a:lnTo>
                <a:lnTo>
                  <a:pt x="82" y="0"/>
                </a:lnTo>
                <a:lnTo>
                  <a:pt x="89" y="0"/>
                </a:lnTo>
                <a:lnTo>
                  <a:pt x="104" y="0"/>
                </a:lnTo>
                <a:lnTo>
                  <a:pt x="111" y="0"/>
                </a:lnTo>
                <a:lnTo>
                  <a:pt x="119" y="0"/>
                </a:lnTo>
                <a:lnTo>
                  <a:pt x="126" y="0"/>
                </a:lnTo>
                <a:lnTo>
                  <a:pt x="134" y="0"/>
                </a:lnTo>
                <a:lnTo>
                  <a:pt x="148" y="0"/>
                </a:lnTo>
                <a:lnTo>
                  <a:pt x="163" y="0"/>
                </a:lnTo>
                <a:lnTo>
                  <a:pt x="178" y="0"/>
                </a:lnTo>
                <a:lnTo>
                  <a:pt x="185" y="0"/>
                </a:lnTo>
                <a:lnTo>
                  <a:pt x="193" y="0"/>
                </a:lnTo>
                <a:lnTo>
                  <a:pt x="208" y="0"/>
                </a:lnTo>
                <a:lnTo>
                  <a:pt x="215" y="0"/>
                </a:lnTo>
                <a:lnTo>
                  <a:pt x="222" y="0"/>
                </a:lnTo>
                <a:lnTo>
                  <a:pt x="230" y="0"/>
                </a:lnTo>
                <a:lnTo>
                  <a:pt x="237" y="0"/>
                </a:lnTo>
                <a:lnTo>
                  <a:pt x="245" y="0"/>
                </a:lnTo>
                <a:lnTo>
                  <a:pt x="252" y="0"/>
                </a:lnTo>
                <a:lnTo>
                  <a:pt x="259" y="0"/>
                </a:lnTo>
                <a:lnTo>
                  <a:pt x="267" y="0"/>
                </a:lnTo>
                <a:lnTo>
                  <a:pt x="274" y="0"/>
                </a:lnTo>
                <a:lnTo>
                  <a:pt x="281" y="0"/>
                </a:lnTo>
                <a:lnTo>
                  <a:pt x="296" y="0"/>
                </a:lnTo>
                <a:lnTo>
                  <a:pt x="311" y="0"/>
                </a:lnTo>
                <a:lnTo>
                  <a:pt x="318" y="0"/>
                </a:lnTo>
                <a:lnTo>
                  <a:pt x="326" y="0"/>
                </a:lnTo>
                <a:lnTo>
                  <a:pt x="333" y="0"/>
                </a:lnTo>
                <a:lnTo>
                  <a:pt x="355" y="0"/>
                </a:lnTo>
                <a:lnTo>
                  <a:pt x="363" y="0"/>
                </a:lnTo>
                <a:lnTo>
                  <a:pt x="370" y="0"/>
                </a:lnTo>
                <a:lnTo>
                  <a:pt x="378" y="0"/>
                </a:lnTo>
                <a:lnTo>
                  <a:pt x="385" y="0"/>
                </a:lnTo>
                <a:lnTo>
                  <a:pt x="392" y="0"/>
                </a:lnTo>
                <a:lnTo>
                  <a:pt x="400" y="0"/>
                </a:lnTo>
                <a:lnTo>
                  <a:pt x="407" y="0"/>
                </a:lnTo>
                <a:lnTo>
                  <a:pt x="415" y="0"/>
                </a:lnTo>
                <a:lnTo>
                  <a:pt x="422" y="0"/>
                </a:lnTo>
                <a:lnTo>
                  <a:pt x="437" y="0"/>
                </a:lnTo>
                <a:lnTo>
                  <a:pt x="444" y="0"/>
                </a:lnTo>
                <a:lnTo>
                  <a:pt x="452" y="0"/>
                </a:lnTo>
                <a:lnTo>
                  <a:pt x="459" y="0"/>
                </a:lnTo>
                <a:lnTo>
                  <a:pt x="466" y="0"/>
                </a:lnTo>
                <a:lnTo>
                  <a:pt x="474" y="0"/>
                </a:lnTo>
              </a:path>
            </a:pathLst>
          </a:custGeom>
          <a:solidFill>
            <a:schemeClr val="accent5">
              <a:lumMod val="20000"/>
              <a:lumOff val="80000"/>
            </a:schemeClr>
          </a:solidFill>
          <a:ln w="12700" cap="rnd" cmpd="sng">
            <a:solidFill>
              <a:srgbClr val="000000"/>
            </a:solidFill>
            <a:prstDash val="solid"/>
            <a:round/>
            <a:headEnd type="none" w="med" len="med"/>
            <a:tailEnd type="none" w="med" len="med"/>
          </a:ln>
          <a:effectLst>
            <a:outerShdw blurRad="50800" dist="50800" dir="5400000" algn="ctr" rotWithShape="0">
              <a:srgbClr val="ADFBA7"/>
            </a:outerShdw>
          </a:effectLst>
        </p:spPr>
        <p:txBody>
          <a:bodyPr/>
          <a:lstStyle/>
          <a:p>
            <a:pPr eaLnBrk="0" fontAlgn="base" hangingPunct="0">
              <a:spcBef>
                <a:spcPct val="0"/>
              </a:spcBef>
              <a:spcAft>
                <a:spcPct val="0"/>
              </a:spcAft>
            </a:pPr>
            <a:endParaRPr lang="en-US" dirty="0">
              <a:solidFill>
                <a:srgbClr val="ADFBA7"/>
              </a:solidFill>
            </a:endParaRPr>
          </a:p>
        </p:txBody>
      </p:sp>
      <p:sp>
        <p:nvSpPr>
          <p:cNvPr id="2091" name="Freeform 43"/>
          <p:cNvSpPr>
            <a:spLocks/>
          </p:cNvSpPr>
          <p:nvPr/>
        </p:nvSpPr>
        <p:spPr bwMode="auto">
          <a:xfrm>
            <a:off x="7342189" y="2769991"/>
            <a:ext cx="107950" cy="66973"/>
          </a:xfrm>
          <a:custGeom>
            <a:avLst/>
            <a:gdLst>
              <a:gd name="T0" fmla="*/ 0 w 68"/>
              <a:gd name="T1" fmla="*/ 2147483647 h 75"/>
              <a:gd name="T2" fmla="*/ 0 w 68"/>
              <a:gd name="T3" fmla="*/ 2147483647 h 75"/>
              <a:gd name="T4" fmla="*/ 0 w 68"/>
              <a:gd name="T5" fmla="*/ 2147483647 h 75"/>
              <a:gd name="T6" fmla="*/ 0 w 68"/>
              <a:gd name="T7" fmla="*/ 2147483647 h 75"/>
              <a:gd name="T8" fmla="*/ 2147483647 w 68"/>
              <a:gd name="T9" fmla="*/ 2147483647 h 75"/>
              <a:gd name="T10" fmla="*/ 2147483647 w 68"/>
              <a:gd name="T11" fmla="*/ 0 h 75"/>
              <a:gd name="T12" fmla="*/ 2147483647 w 68"/>
              <a:gd name="T13" fmla="*/ 0 h 75"/>
              <a:gd name="T14" fmla="*/ 2147483647 w 68"/>
              <a:gd name="T15" fmla="*/ 2147483647 h 75"/>
              <a:gd name="T16" fmla="*/ 2147483647 w 68"/>
              <a:gd name="T17" fmla="*/ 2147483647 h 75"/>
              <a:gd name="T18" fmla="*/ 2147483647 w 68"/>
              <a:gd name="T19" fmla="*/ 2147483647 h 75"/>
              <a:gd name="T20" fmla="*/ 2147483647 w 68"/>
              <a:gd name="T21" fmla="*/ 2147483647 h 75"/>
              <a:gd name="T22" fmla="*/ 2147483647 w 68"/>
              <a:gd name="T23" fmla="*/ 2147483647 h 75"/>
              <a:gd name="T24" fmla="*/ 2147483647 w 68"/>
              <a:gd name="T25" fmla="*/ 2147483647 h 75"/>
              <a:gd name="T26" fmla="*/ 2147483647 w 68"/>
              <a:gd name="T27" fmla="*/ 0 h 75"/>
              <a:gd name="T28" fmla="*/ 2147483647 w 68"/>
              <a:gd name="T29" fmla="*/ 0 h 75"/>
              <a:gd name="T30" fmla="*/ 2147483647 w 68"/>
              <a:gd name="T31" fmla="*/ 0 h 75"/>
              <a:gd name="T32" fmla="*/ 2147483647 w 68"/>
              <a:gd name="T33" fmla="*/ 2147483647 h 75"/>
              <a:gd name="T34" fmla="*/ 2147483647 w 68"/>
              <a:gd name="T35" fmla="*/ 2147483647 h 75"/>
              <a:gd name="T36" fmla="*/ 2147483647 w 68"/>
              <a:gd name="T37" fmla="*/ 2147483647 h 75"/>
              <a:gd name="T38" fmla="*/ 2147483647 w 68"/>
              <a:gd name="T39" fmla="*/ 2147483647 h 75"/>
              <a:gd name="T40" fmla="*/ 2147483647 w 68"/>
              <a:gd name="T41" fmla="*/ 2147483647 h 75"/>
              <a:gd name="T42" fmla="*/ 2147483647 w 68"/>
              <a:gd name="T43" fmla="*/ 2147483647 h 75"/>
              <a:gd name="T44" fmla="*/ 2147483647 w 68"/>
              <a:gd name="T45" fmla="*/ 2147483647 h 75"/>
              <a:gd name="T46" fmla="*/ 2147483647 w 68"/>
              <a:gd name="T47" fmla="*/ 2147483647 h 75"/>
              <a:gd name="T48" fmla="*/ 2147483647 w 68"/>
              <a:gd name="T49" fmla="*/ 2147483647 h 75"/>
              <a:gd name="T50" fmla="*/ 2147483647 w 68"/>
              <a:gd name="T51" fmla="*/ 2147483647 h 75"/>
              <a:gd name="T52" fmla="*/ 2147483647 w 68"/>
              <a:gd name="T53" fmla="*/ 2147483647 h 75"/>
              <a:gd name="T54" fmla="*/ 2147483647 w 68"/>
              <a:gd name="T55" fmla="*/ 2147483647 h 75"/>
              <a:gd name="T56" fmla="*/ 2147483647 w 68"/>
              <a:gd name="T57" fmla="*/ 2147483647 h 75"/>
              <a:gd name="T58" fmla="*/ 2147483647 w 68"/>
              <a:gd name="T59" fmla="*/ 2147483647 h 75"/>
              <a:gd name="T60" fmla="*/ 2147483647 w 68"/>
              <a:gd name="T61" fmla="*/ 2147483647 h 75"/>
              <a:gd name="T62" fmla="*/ 2147483647 w 68"/>
              <a:gd name="T63" fmla="*/ 2147483647 h 75"/>
              <a:gd name="T64" fmla="*/ 2147483647 w 68"/>
              <a:gd name="T65" fmla="*/ 2147483647 h 75"/>
              <a:gd name="T66" fmla="*/ 2147483647 w 68"/>
              <a:gd name="T67" fmla="*/ 2147483647 h 75"/>
              <a:gd name="T68" fmla="*/ 2147483647 w 68"/>
              <a:gd name="T69" fmla="*/ 2147483647 h 75"/>
              <a:gd name="T70" fmla="*/ 2147483647 w 68"/>
              <a:gd name="T71" fmla="*/ 2147483647 h 75"/>
              <a:gd name="T72" fmla="*/ 2147483647 w 68"/>
              <a:gd name="T73" fmla="*/ 2147483647 h 75"/>
              <a:gd name="T74" fmla="*/ 2147483647 w 68"/>
              <a:gd name="T75" fmla="*/ 2147483647 h 75"/>
              <a:gd name="T76" fmla="*/ 2147483647 w 68"/>
              <a:gd name="T77" fmla="*/ 2147483647 h 75"/>
              <a:gd name="T78" fmla="*/ 2147483647 w 68"/>
              <a:gd name="T79" fmla="*/ 2147483647 h 75"/>
              <a:gd name="T80" fmla="*/ 2147483647 w 68"/>
              <a:gd name="T81" fmla="*/ 2147483647 h 75"/>
              <a:gd name="T82" fmla="*/ 2147483647 w 68"/>
              <a:gd name="T83" fmla="*/ 2147483647 h 75"/>
              <a:gd name="T84" fmla="*/ 2147483647 w 68"/>
              <a:gd name="T85" fmla="*/ 2147483647 h 75"/>
              <a:gd name="T86" fmla="*/ 2147483647 w 68"/>
              <a:gd name="T87" fmla="*/ 2147483647 h 75"/>
              <a:gd name="T88" fmla="*/ 2147483647 w 68"/>
              <a:gd name="T89" fmla="*/ 2147483647 h 75"/>
              <a:gd name="T90" fmla="*/ 2147483647 w 68"/>
              <a:gd name="T91" fmla="*/ 2147483647 h 75"/>
              <a:gd name="T92" fmla="*/ 2147483647 w 68"/>
              <a:gd name="T93" fmla="*/ 2147483647 h 75"/>
              <a:gd name="T94" fmla="*/ 0 w 68"/>
              <a:gd name="T95" fmla="*/ 2147483647 h 75"/>
              <a:gd name="T96" fmla="*/ 0 w 68"/>
              <a:gd name="T97" fmla="*/ 2147483647 h 75"/>
              <a:gd name="T98" fmla="*/ 0 w 68"/>
              <a:gd name="T99" fmla="*/ 2147483647 h 75"/>
              <a:gd name="T100" fmla="*/ 0 w 68"/>
              <a:gd name="T101" fmla="*/ 2147483647 h 75"/>
              <a:gd name="T102" fmla="*/ 0 w 68"/>
              <a:gd name="T103" fmla="*/ 2147483647 h 75"/>
              <a:gd name="T104" fmla="*/ 2147483647 w 68"/>
              <a:gd name="T105" fmla="*/ 2147483647 h 75"/>
              <a:gd name="T106" fmla="*/ 2147483647 w 68"/>
              <a:gd name="T107" fmla="*/ 2147483647 h 75"/>
              <a:gd name="T108" fmla="*/ 2147483647 w 68"/>
              <a:gd name="T109" fmla="*/ 2147483647 h 75"/>
              <a:gd name="T110" fmla="*/ 0 w 68"/>
              <a:gd name="T111" fmla="*/ 2147483647 h 75"/>
              <a:gd name="T112" fmla="*/ 2147483647 w 68"/>
              <a:gd name="T113" fmla="*/ 2147483647 h 75"/>
              <a:gd name="T114" fmla="*/ 2147483647 w 68"/>
              <a:gd name="T115" fmla="*/ 2147483647 h 75"/>
              <a:gd name="T116" fmla="*/ 0 w 68"/>
              <a:gd name="T117" fmla="*/ 2147483647 h 75"/>
              <a:gd name="T118" fmla="*/ 0 w 68"/>
              <a:gd name="T119" fmla="*/ 2147483647 h 75"/>
              <a:gd name="T120" fmla="*/ 0 w 68"/>
              <a:gd name="T121" fmla="*/ 2147483647 h 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8" h="75">
                <a:moveTo>
                  <a:pt x="0" y="30"/>
                </a:moveTo>
                <a:lnTo>
                  <a:pt x="0" y="22"/>
                </a:lnTo>
                <a:lnTo>
                  <a:pt x="0" y="15"/>
                </a:lnTo>
                <a:lnTo>
                  <a:pt x="0" y="7"/>
                </a:lnTo>
                <a:lnTo>
                  <a:pt x="8" y="7"/>
                </a:lnTo>
                <a:lnTo>
                  <a:pt x="8" y="0"/>
                </a:lnTo>
                <a:lnTo>
                  <a:pt x="15" y="0"/>
                </a:lnTo>
                <a:lnTo>
                  <a:pt x="15" y="7"/>
                </a:lnTo>
                <a:lnTo>
                  <a:pt x="15" y="15"/>
                </a:lnTo>
                <a:lnTo>
                  <a:pt x="22" y="15"/>
                </a:lnTo>
                <a:lnTo>
                  <a:pt x="22" y="7"/>
                </a:lnTo>
                <a:lnTo>
                  <a:pt x="30" y="7"/>
                </a:lnTo>
                <a:lnTo>
                  <a:pt x="37" y="7"/>
                </a:lnTo>
                <a:lnTo>
                  <a:pt x="37" y="0"/>
                </a:lnTo>
                <a:lnTo>
                  <a:pt x="45" y="0"/>
                </a:lnTo>
                <a:lnTo>
                  <a:pt x="52" y="0"/>
                </a:lnTo>
                <a:lnTo>
                  <a:pt x="52" y="7"/>
                </a:lnTo>
                <a:lnTo>
                  <a:pt x="59" y="7"/>
                </a:lnTo>
                <a:lnTo>
                  <a:pt x="59" y="15"/>
                </a:lnTo>
                <a:lnTo>
                  <a:pt x="59" y="7"/>
                </a:lnTo>
                <a:lnTo>
                  <a:pt x="59" y="15"/>
                </a:lnTo>
                <a:lnTo>
                  <a:pt x="52" y="15"/>
                </a:lnTo>
                <a:lnTo>
                  <a:pt x="59" y="15"/>
                </a:lnTo>
                <a:lnTo>
                  <a:pt x="67" y="15"/>
                </a:lnTo>
                <a:lnTo>
                  <a:pt x="67" y="22"/>
                </a:lnTo>
                <a:lnTo>
                  <a:pt x="67" y="30"/>
                </a:lnTo>
                <a:lnTo>
                  <a:pt x="59" y="30"/>
                </a:lnTo>
                <a:lnTo>
                  <a:pt x="59" y="37"/>
                </a:lnTo>
                <a:lnTo>
                  <a:pt x="52" y="37"/>
                </a:lnTo>
                <a:lnTo>
                  <a:pt x="52" y="44"/>
                </a:lnTo>
                <a:lnTo>
                  <a:pt x="52" y="52"/>
                </a:lnTo>
                <a:lnTo>
                  <a:pt x="52" y="59"/>
                </a:lnTo>
                <a:lnTo>
                  <a:pt x="52" y="67"/>
                </a:lnTo>
                <a:lnTo>
                  <a:pt x="52" y="74"/>
                </a:lnTo>
                <a:lnTo>
                  <a:pt x="45" y="74"/>
                </a:lnTo>
                <a:lnTo>
                  <a:pt x="45" y="67"/>
                </a:lnTo>
                <a:lnTo>
                  <a:pt x="45" y="74"/>
                </a:lnTo>
                <a:lnTo>
                  <a:pt x="45" y="67"/>
                </a:lnTo>
                <a:lnTo>
                  <a:pt x="37" y="67"/>
                </a:lnTo>
                <a:lnTo>
                  <a:pt x="30" y="67"/>
                </a:lnTo>
                <a:lnTo>
                  <a:pt x="30" y="59"/>
                </a:lnTo>
                <a:lnTo>
                  <a:pt x="22" y="59"/>
                </a:lnTo>
                <a:lnTo>
                  <a:pt x="22" y="52"/>
                </a:lnTo>
                <a:lnTo>
                  <a:pt x="15" y="52"/>
                </a:lnTo>
                <a:lnTo>
                  <a:pt x="15" y="59"/>
                </a:lnTo>
                <a:lnTo>
                  <a:pt x="8" y="59"/>
                </a:lnTo>
                <a:lnTo>
                  <a:pt x="8" y="67"/>
                </a:lnTo>
                <a:lnTo>
                  <a:pt x="0" y="67"/>
                </a:lnTo>
                <a:lnTo>
                  <a:pt x="0" y="59"/>
                </a:lnTo>
                <a:lnTo>
                  <a:pt x="0" y="52"/>
                </a:lnTo>
                <a:lnTo>
                  <a:pt x="0" y="59"/>
                </a:lnTo>
                <a:lnTo>
                  <a:pt x="0" y="52"/>
                </a:lnTo>
                <a:lnTo>
                  <a:pt x="8" y="52"/>
                </a:lnTo>
                <a:lnTo>
                  <a:pt x="8" y="59"/>
                </a:lnTo>
                <a:lnTo>
                  <a:pt x="8" y="52"/>
                </a:lnTo>
                <a:lnTo>
                  <a:pt x="0" y="52"/>
                </a:lnTo>
                <a:lnTo>
                  <a:pt x="8" y="52"/>
                </a:lnTo>
                <a:lnTo>
                  <a:pt x="8" y="44"/>
                </a:lnTo>
                <a:lnTo>
                  <a:pt x="0" y="44"/>
                </a:lnTo>
                <a:lnTo>
                  <a:pt x="0" y="37"/>
                </a:lnTo>
                <a:lnTo>
                  <a:pt x="0" y="30"/>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92" name="Freeform 44"/>
          <p:cNvSpPr>
            <a:spLocks/>
          </p:cNvSpPr>
          <p:nvPr/>
        </p:nvSpPr>
        <p:spPr bwMode="auto">
          <a:xfrm>
            <a:off x="5734051" y="2822675"/>
            <a:ext cx="869950" cy="529530"/>
          </a:xfrm>
          <a:custGeom>
            <a:avLst/>
            <a:gdLst>
              <a:gd name="T0" fmla="*/ 2147483647 w 548"/>
              <a:gd name="T1" fmla="*/ 0 h 586"/>
              <a:gd name="T2" fmla="*/ 2147483647 w 548"/>
              <a:gd name="T3" fmla="*/ 2147483647 h 586"/>
              <a:gd name="T4" fmla="*/ 2147483647 w 548"/>
              <a:gd name="T5" fmla="*/ 2147483647 h 586"/>
              <a:gd name="T6" fmla="*/ 2147483647 w 548"/>
              <a:gd name="T7" fmla="*/ 2147483647 h 586"/>
              <a:gd name="T8" fmla="*/ 2147483647 w 548"/>
              <a:gd name="T9" fmla="*/ 2147483647 h 586"/>
              <a:gd name="T10" fmla="*/ 2147483647 w 548"/>
              <a:gd name="T11" fmla="*/ 2147483647 h 586"/>
              <a:gd name="T12" fmla="*/ 2147483647 w 548"/>
              <a:gd name="T13" fmla="*/ 2147483647 h 586"/>
              <a:gd name="T14" fmla="*/ 2147483647 w 548"/>
              <a:gd name="T15" fmla="*/ 2147483647 h 586"/>
              <a:gd name="T16" fmla="*/ 2147483647 w 548"/>
              <a:gd name="T17" fmla="*/ 2147483647 h 586"/>
              <a:gd name="T18" fmla="*/ 2147483647 w 548"/>
              <a:gd name="T19" fmla="*/ 2147483647 h 586"/>
              <a:gd name="T20" fmla="*/ 2147483647 w 548"/>
              <a:gd name="T21" fmla="*/ 2147483647 h 586"/>
              <a:gd name="T22" fmla="*/ 2147483647 w 548"/>
              <a:gd name="T23" fmla="*/ 2147483647 h 586"/>
              <a:gd name="T24" fmla="*/ 2147483647 w 548"/>
              <a:gd name="T25" fmla="*/ 2147483647 h 586"/>
              <a:gd name="T26" fmla="*/ 2147483647 w 548"/>
              <a:gd name="T27" fmla="*/ 2147483647 h 586"/>
              <a:gd name="T28" fmla="*/ 2147483647 w 548"/>
              <a:gd name="T29" fmla="*/ 2147483647 h 586"/>
              <a:gd name="T30" fmla="*/ 2147483647 w 548"/>
              <a:gd name="T31" fmla="*/ 2147483647 h 586"/>
              <a:gd name="T32" fmla="*/ 2147483647 w 548"/>
              <a:gd name="T33" fmla="*/ 2147483647 h 586"/>
              <a:gd name="T34" fmla="*/ 2147483647 w 548"/>
              <a:gd name="T35" fmla="*/ 2147483647 h 586"/>
              <a:gd name="T36" fmla="*/ 2147483647 w 548"/>
              <a:gd name="T37" fmla="*/ 2147483647 h 586"/>
              <a:gd name="T38" fmla="*/ 2147483647 w 548"/>
              <a:gd name="T39" fmla="*/ 2147483647 h 586"/>
              <a:gd name="T40" fmla="*/ 2147483647 w 548"/>
              <a:gd name="T41" fmla="*/ 2147483647 h 586"/>
              <a:gd name="T42" fmla="*/ 2147483647 w 548"/>
              <a:gd name="T43" fmla="*/ 2147483647 h 586"/>
              <a:gd name="T44" fmla="*/ 2147483647 w 548"/>
              <a:gd name="T45" fmla="*/ 2147483647 h 586"/>
              <a:gd name="T46" fmla="*/ 2147483647 w 548"/>
              <a:gd name="T47" fmla="*/ 2147483647 h 586"/>
              <a:gd name="T48" fmla="*/ 2147483647 w 548"/>
              <a:gd name="T49" fmla="*/ 2147483647 h 586"/>
              <a:gd name="T50" fmla="*/ 2147483647 w 548"/>
              <a:gd name="T51" fmla="*/ 2147483647 h 586"/>
              <a:gd name="T52" fmla="*/ 2147483647 w 548"/>
              <a:gd name="T53" fmla="*/ 2147483647 h 586"/>
              <a:gd name="T54" fmla="*/ 2147483647 w 548"/>
              <a:gd name="T55" fmla="*/ 2147483647 h 586"/>
              <a:gd name="T56" fmla="*/ 2147483647 w 548"/>
              <a:gd name="T57" fmla="*/ 2147483647 h 586"/>
              <a:gd name="T58" fmla="*/ 2147483647 w 548"/>
              <a:gd name="T59" fmla="*/ 2147483647 h 586"/>
              <a:gd name="T60" fmla="*/ 2147483647 w 548"/>
              <a:gd name="T61" fmla="*/ 2147483647 h 586"/>
              <a:gd name="T62" fmla="*/ 2147483647 w 548"/>
              <a:gd name="T63" fmla="*/ 2147483647 h 586"/>
              <a:gd name="T64" fmla="*/ 2147483647 w 548"/>
              <a:gd name="T65" fmla="*/ 2147483647 h 586"/>
              <a:gd name="T66" fmla="*/ 2147483647 w 548"/>
              <a:gd name="T67" fmla="*/ 2147483647 h 586"/>
              <a:gd name="T68" fmla="*/ 2147483647 w 548"/>
              <a:gd name="T69" fmla="*/ 2147483647 h 586"/>
              <a:gd name="T70" fmla="*/ 2147483647 w 548"/>
              <a:gd name="T71" fmla="*/ 2147483647 h 586"/>
              <a:gd name="T72" fmla="*/ 2147483647 w 548"/>
              <a:gd name="T73" fmla="*/ 2147483647 h 586"/>
              <a:gd name="T74" fmla="*/ 2147483647 w 548"/>
              <a:gd name="T75" fmla="*/ 2147483647 h 586"/>
              <a:gd name="T76" fmla="*/ 2147483647 w 548"/>
              <a:gd name="T77" fmla="*/ 2147483647 h 586"/>
              <a:gd name="T78" fmla="*/ 2147483647 w 548"/>
              <a:gd name="T79" fmla="*/ 2147483647 h 586"/>
              <a:gd name="T80" fmla="*/ 2147483647 w 548"/>
              <a:gd name="T81" fmla="*/ 2147483647 h 586"/>
              <a:gd name="T82" fmla="*/ 2147483647 w 548"/>
              <a:gd name="T83" fmla="*/ 2147483647 h 586"/>
              <a:gd name="T84" fmla="*/ 2147483647 w 548"/>
              <a:gd name="T85" fmla="*/ 2147483647 h 586"/>
              <a:gd name="T86" fmla="*/ 2147483647 w 548"/>
              <a:gd name="T87" fmla="*/ 2147483647 h 586"/>
              <a:gd name="T88" fmla="*/ 2147483647 w 548"/>
              <a:gd name="T89" fmla="*/ 2147483647 h 586"/>
              <a:gd name="T90" fmla="*/ 2147483647 w 548"/>
              <a:gd name="T91" fmla="*/ 2147483647 h 586"/>
              <a:gd name="T92" fmla="*/ 2147483647 w 548"/>
              <a:gd name="T93" fmla="*/ 2147483647 h 586"/>
              <a:gd name="T94" fmla="*/ 2147483647 w 548"/>
              <a:gd name="T95" fmla="*/ 2147483647 h 586"/>
              <a:gd name="T96" fmla="*/ 0 w 548"/>
              <a:gd name="T97" fmla="*/ 2147483647 h 586"/>
              <a:gd name="T98" fmla="*/ 0 w 548"/>
              <a:gd name="T99" fmla="*/ 2147483647 h 586"/>
              <a:gd name="T100" fmla="*/ 0 w 548"/>
              <a:gd name="T101" fmla="*/ 2147483647 h 586"/>
              <a:gd name="T102" fmla="*/ 2147483647 w 548"/>
              <a:gd name="T103" fmla="*/ 0 h 586"/>
              <a:gd name="T104" fmla="*/ 2147483647 w 548"/>
              <a:gd name="T105" fmla="*/ 0 h 586"/>
              <a:gd name="T106" fmla="*/ 2147483647 w 548"/>
              <a:gd name="T107" fmla="*/ 0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48" h="586">
                <a:moveTo>
                  <a:pt x="148" y="0"/>
                </a:moveTo>
                <a:lnTo>
                  <a:pt x="155" y="0"/>
                </a:lnTo>
                <a:lnTo>
                  <a:pt x="163" y="0"/>
                </a:lnTo>
                <a:lnTo>
                  <a:pt x="170" y="0"/>
                </a:lnTo>
                <a:lnTo>
                  <a:pt x="177" y="0"/>
                </a:lnTo>
                <a:lnTo>
                  <a:pt x="192" y="0"/>
                </a:lnTo>
                <a:lnTo>
                  <a:pt x="200" y="0"/>
                </a:lnTo>
                <a:lnTo>
                  <a:pt x="207" y="0"/>
                </a:lnTo>
                <a:lnTo>
                  <a:pt x="214" y="0"/>
                </a:lnTo>
                <a:lnTo>
                  <a:pt x="214" y="8"/>
                </a:lnTo>
                <a:lnTo>
                  <a:pt x="214" y="15"/>
                </a:lnTo>
                <a:lnTo>
                  <a:pt x="214" y="22"/>
                </a:lnTo>
                <a:lnTo>
                  <a:pt x="214" y="37"/>
                </a:lnTo>
                <a:lnTo>
                  <a:pt x="214" y="45"/>
                </a:lnTo>
                <a:lnTo>
                  <a:pt x="214" y="74"/>
                </a:lnTo>
                <a:lnTo>
                  <a:pt x="214" y="82"/>
                </a:lnTo>
                <a:lnTo>
                  <a:pt x="214" y="96"/>
                </a:lnTo>
                <a:lnTo>
                  <a:pt x="214" y="104"/>
                </a:lnTo>
                <a:lnTo>
                  <a:pt x="214" y="119"/>
                </a:lnTo>
                <a:lnTo>
                  <a:pt x="214" y="148"/>
                </a:lnTo>
                <a:lnTo>
                  <a:pt x="222" y="148"/>
                </a:lnTo>
                <a:lnTo>
                  <a:pt x="229" y="148"/>
                </a:lnTo>
                <a:lnTo>
                  <a:pt x="237" y="148"/>
                </a:lnTo>
                <a:lnTo>
                  <a:pt x="251" y="148"/>
                </a:lnTo>
                <a:lnTo>
                  <a:pt x="266" y="148"/>
                </a:lnTo>
                <a:lnTo>
                  <a:pt x="281" y="148"/>
                </a:lnTo>
                <a:lnTo>
                  <a:pt x="288" y="148"/>
                </a:lnTo>
                <a:lnTo>
                  <a:pt x="288" y="156"/>
                </a:lnTo>
                <a:lnTo>
                  <a:pt x="288" y="163"/>
                </a:lnTo>
                <a:lnTo>
                  <a:pt x="288" y="170"/>
                </a:lnTo>
                <a:lnTo>
                  <a:pt x="288" y="178"/>
                </a:lnTo>
                <a:lnTo>
                  <a:pt x="288" y="185"/>
                </a:lnTo>
                <a:lnTo>
                  <a:pt x="288" y="193"/>
                </a:lnTo>
                <a:lnTo>
                  <a:pt x="288" y="200"/>
                </a:lnTo>
                <a:lnTo>
                  <a:pt x="288" y="207"/>
                </a:lnTo>
                <a:lnTo>
                  <a:pt x="288" y="222"/>
                </a:lnTo>
                <a:lnTo>
                  <a:pt x="296" y="222"/>
                </a:lnTo>
                <a:lnTo>
                  <a:pt x="311" y="222"/>
                </a:lnTo>
                <a:lnTo>
                  <a:pt x="318" y="222"/>
                </a:lnTo>
                <a:lnTo>
                  <a:pt x="325" y="222"/>
                </a:lnTo>
                <a:lnTo>
                  <a:pt x="333" y="222"/>
                </a:lnTo>
                <a:lnTo>
                  <a:pt x="333" y="230"/>
                </a:lnTo>
                <a:lnTo>
                  <a:pt x="333" y="237"/>
                </a:lnTo>
                <a:lnTo>
                  <a:pt x="333" y="244"/>
                </a:lnTo>
                <a:lnTo>
                  <a:pt x="333" y="259"/>
                </a:lnTo>
                <a:lnTo>
                  <a:pt x="333" y="267"/>
                </a:lnTo>
                <a:lnTo>
                  <a:pt x="333" y="274"/>
                </a:lnTo>
                <a:lnTo>
                  <a:pt x="333" y="281"/>
                </a:lnTo>
                <a:lnTo>
                  <a:pt x="333" y="289"/>
                </a:lnTo>
                <a:lnTo>
                  <a:pt x="340" y="289"/>
                </a:lnTo>
                <a:lnTo>
                  <a:pt x="355" y="289"/>
                </a:lnTo>
                <a:lnTo>
                  <a:pt x="370" y="289"/>
                </a:lnTo>
                <a:lnTo>
                  <a:pt x="377" y="289"/>
                </a:lnTo>
                <a:lnTo>
                  <a:pt x="384" y="289"/>
                </a:lnTo>
                <a:lnTo>
                  <a:pt x="392" y="289"/>
                </a:lnTo>
                <a:lnTo>
                  <a:pt x="399" y="289"/>
                </a:lnTo>
                <a:lnTo>
                  <a:pt x="407" y="289"/>
                </a:lnTo>
                <a:lnTo>
                  <a:pt x="429" y="289"/>
                </a:lnTo>
                <a:lnTo>
                  <a:pt x="436" y="289"/>
                </a:lnTo>
                <a:lnTo>
                  <a:pt x="436" y="304"/>
                </a:lnTo>
                <a:lnTo>
                  <a:pt x="436" y="311"/>
                </a:lnTo>
                <a:lnTo>
                  <a:pt x="436" y="318"/>
                </a:lnTo>
                <a:lnTo>
                  <a:pt x="444" y="318"/>
                </a:lnTo>
                <a:lnTo>
                  <a:pt x="451" y="318"/>
                </a:lnTo>
                <a:lnTo>
                  <a:pt x="458" y="318"/>
                </a:lnTo>
                <a:lnTo>
                  <a:pt x="458" y="311"/>
                </a:lnTo>
                <a:lnTo>
                  <a:pt x="466" y="311"/>
                </a:lnTo>
                <a:lnTo>
                  <a:pt x="473" y="311"/>
                </a:lnTo>
                <a:lnTo>
                  <a:pt x="473" y="318"/>
                </a:lnTo>
                <a:lnTo>
                  <a:pt x="481" y="318"/>
                </a:lnTo>
                <a:lnTo>
                  <a:pt x="488" y="318"/>
                </a:lnTo>
                <a:lnTo>
                  <a:pt x="495" y="318"/>
                </a:lnTo>
                <a:lnTo>
                  <a:pt x="503" y="318"/>
                </a:lnTo>
                <a:lnTo>
                  <a:pt x="510" y="318"/>
                </a:lnTo>
                <a:lnTo>
                  <a:pt x="518" y="318"/>
                </a:lnTo>
                <a:lnTo>
                  <a:pt x="532" y="318"/>
                </a:lnTo>
                <a:lnTo>
                  <a:pt x="540" y="311"/>
                </a:lnTo>
                <a:lnTo>
                  <a:pt x="547" y="311"/>
                </a:lnTo>
                <a:lnTo>
                  <a:pt x="547" y="318"/>
                </a:lnTo>
                <a:lnTo>
                  <a:pt x="547" y="326"/>
                </a:lnTo>
                <a:lnTo>
                  <a:pt x="547" y="333"/>
                </a:lnTo>
                <a:lnTo>
                  <a:pt x="540" y="333"/>
                </a:lnTo>
                <a:lnTo>
                  <a:pt x="540" y="341"/>
                </a:lnTo>
                <a:lnTo>
                  <a:pt x="532" y="341"/>
                </a:lnTo>
                <a:lnTo>
                  <a:pt x="525" y="341"/>
                </a:lnTo>
                <a:lnTo>
                  <a:pt x="525" y="348"/>
                </a:lnTo>
                <a:lnTo>
                  <a:pt x="518" y="348"/>
                </a:lnTo>
                <a:lnTo>
                  <a:pt x="510" y="348"/>
                </a:lnTo>
                <a:lnTo>
                  <a:pt x="510" y="355"/>
                </a:lnTo>
                <a:lnTo>
                  <a:pt x="503" y="355"/>
                </a:lnTo>
                <a:lnTo>
                  <a:pt x="503" y="363"/>
                </a:lnTo>
                <a:lnTo>
                  <a:pt x="503" y="370"/>
                </a:lnTo>
                <a:lnTo>
                  <a:pt x="495" y="370"/>
                </a:lnTo>
                <a:lnTo>
                  <a:pt x="495" y="378"/>
                </a:lnTo>
                <a:lnTo>
                  <a:pt x="503" y="378"/>
                </a:lnTo>
                <a:lnTo>
                  <a:pt x="503" y="385"/>
                </a:lnTo>
                <a:lnTo>
                  <a:pt x="503" y="393"/>
                </a:lnTo>
                <a:lnTo>
                  <a:pt x="510" y="393"/>
                </a:lnTo>
                <a:lnTo>
                  <a:pt x="510" y="400"/>
                </a:lnTo>
                <a:lnTo>
                  <a:pt x="503" y="400"/>
                </a:lnTo>
                <a:lnTo>
                  <a:pt x="503" y="407"/>
                </a:lnTo>
                <a:lnTo>
                  <a:pt x="503" y="415"/>
                </a:lnTo>
                <a:lnTo>
                  <a:pt x="503" y="407"/>
                </a:lnTo>
                <a:lnTo>
                  <a:pt x="495" y="415"/>
                </a:lnTo>
                <a:lnTo>
                  <a:pt x="495" y="407"/>
                </a:lnTo>
                <a:lnTo>
                  <a:pt x="495" y="415"/>
                </a:lnTo>
                <a:lnTo>
                  <a:pt x="503" y="415"/>
                </a:lnTo>
                <a:lnTo>
                  <a:pt x="495" y="415"/>
                </a:lnTo>
                <a:lnTo>
                  <a:pt x="495" y="422"/>
                </a:lnTo>
                <a:lnTo>
                  <a:pt x="495" y="430"/>
                </a:lnTo>
                <a:lnTo>
                  <a:pt x="488" y="430"/>
                </a:lnTo>
                <a:lnTo>
                  <a:pt x="488" y="437"/>
                </a:lnTo>
                <a:lnTo>
                  <a:pt x="488" y="444"/>
                </a:lnTo>
                <a:lnTo>
                  <a:pt x="481" y="444"/>
                </a:lnTo>
                <a:lnTo>
                  <a:pt x="473" y="444"/>
                </a:lnTo>
                <a:lnTo>
                  <a:pt x="473" y="452"/>
                </a:lnTo>
                <a:lnTo>
                  <a:pt x="466" y="452"/>
                </a:lnTo>
                <a:lnTo>
                  <a:pt x="473" y="452"/>
                </a:lnTo>
                <a:lnTo>
                  <a:pt x="466" y="452"/>
                </a:lnTo>
                <a:lnTo>
                  <a:pt x="466" y="459"/>
                </a:lnTo>
                <a:lnTo>
                  <a:pt x="466" y="467"/>
                </a:lnTo>
                <a:lnTo>
                  <a:pt x="458" y="467"/>
                </a:lnTo>
                <a:lnTo>
                  <a:pt x="458" y="474"/>
                </a:lnTo>
                <a:lnTo>
                  <a:pt x="458" y="481"/>
                </a:lnTo>
                <a:lnTo>
                  <a:pt x="458" y="489"/>
                </a:lnTo>
                <a:lnTo>
                  <a:pt x="451" y="489"/>
                </a:lnTo>
                <a:lnTo>
                  <a:pt x="451" y="496"/>
                </a:lnTo>
                <a:lnTo>
                  <a:pt x="451" y="504"/>
                </a:lnTo>
                <a:lnTo>
                  <a:pt x="444" y="504"/>
                </a:lnTo>
                <a:lnTo>
                  <a:pt x="451" y="504"/>
                </a:lnTo>
                <a:lnTo>
                  <a:pt x="444" y="504"/>
                </a:lnTo>
                <a:lnTo>
                  <a:pt x="444" y="511"/>
                </a:lnTo>
                <a:lnTo>
                  <a:pt x="451" y="511"/>
                </a:lnTo>
                <a:lnTo>
                  <a:pt x="444" y="511"/>
                </a:lnTo>
                <a:lnTo>
                  <a:pt x="444" y="518"/>
                </a:lnTo>
                <a:lnTo>
                  <a:pt x="436" y="518"/>
                </a:lnTo>
                <a:lnTo>
                  <a:pt x="436" y="526"/>
                </a:lnTo>
                <a:lnTo>
                  <a:pt x="429" y="526"/>
                </a:lnTo>
                <a:lnTo>
                  <a:pt x="429" y="533"/>
                </a:lnTo>
                <a:lnTo>
                  <a:pt x="429" y="541"/>
                </a:lnTo>
                <a:lnTo>
                  <a:pt x="421" y="541"/>
                </a:lnTo>
                <a:lnTo>
                  <a:pt x="421" y="548"/>
                </a:lnTo>
                <a:lnTo>
                  <a:pt x="421" y="555"/>
                </a:lnTo>
                <a:lnTo>
                  <a:pt x="421" y="563"/>
                </a:lnTo>
                <a:lnTo>
                  <a:pt x="421" y="570"/>
                </a:lnTo>
                <a:lnTo>
                  <a:pt x="414" y="570"/>
                </a:lnTo>
                <a:lnTo>
                  <a:pt x="421" y="570"/>
                </a:lnTo>
                <a:lnTo>
                  <a:pt x="414" y="570"/>
                </a:lnTo>
                <a:lnTo>
                  <a:pt x="414" y="578"/>
                </a:lnTo>
                <a:lnTo>
                  <a:pt x="421" y="578"/>
                </a:lnTo>
                <a:lnTo>
                  <a:pt x="414" y="578"/>
                </a:lnTo>
                <a:lnTo>
                  <a:pt x="407" y="578"/>
                </a:lnTo>
                <a:lnTo>
                  <a:pt x="399" y="578"/>
                </a:lnTo>
                <a:lnTo>
                  <a:pt x="392" y="578"/>
                </a:lnTo>
                <a:lnTo>
                  <a:pt x="384" y="578"/>
                </a:lnTo>
                <a:lnTo>
                  <a:pt x="377" y="585"/>
                </a:lnTo>
                <a:lnTo>
                  <a:pt x="370" y="585"/>
                </a:lnTo>
                <a:lnTo>
                  <a:pt x="362" y="585"/>
                </a:lnTo>
                <a:lnTo>
                  <a:pt x="355" y="585"/>
                </a:lnTo>
                <a:lnTo>
                  <a:pt x="348" y="585"/>
                </a:lnTo>
                <a:lnTo>
                  <a:pt x="340" y="585"/>
                </a:lnTo>
                <a:lnTo>
                  <a:pt x="333" y="585"/>
                </a:lnTo>
                <a:lnTo>
                  <a:pt x="325" y="585"/>
                </a:lnTo>
                <a:lnTo>
                  <a:pt x="318" y="585"/>
                </a:lnTo>
                <a:lnTo>
                  <a:pt x="311" y="585"/>
                </a:lnTo>
                <a:lnTo>
                  <a:pt x="303" y="585"/>
                </a:lnTo>
                <a:lnTo>
                  <a:pt x="296" y="585"/>
                </a:lnTo>
                <a:lnTo>
                  <a:pt x="288" y="585"/>
                </a:lnTo>
                <a:lnTo>
                  <a:pt x="281" y="585"/>
                </a:lnTo>
                <a:lnTo>
                  <a:pt x="274" y="585"/>
                </a:lnTo>
                <a:lnTo>
                  <a:pt x="266" y="585"/>
                </a:lnTo>
                <a:lnTo>
                  <a:pt x="266" y="578"/>
                </a:lnTo>
                <a:lnTo>
                  <a:pt x="266" y="570"/>
                </a:lnTo>
                <a:lnTo>
                  <a:pt x="266" y="563"/>
                </a:lnTo>
                <a:lnTo>
                  <a:pt x="266" y="555"/>
                </a:lnTo>
                <a:lnTo>
                  <a:pt x="266" y="548"/>
                </a:lnTo>
                <a:lnTo>
                  <a:pt x="266" y="541"/>
                </a:lnTo>
                <a:lnTo>
                  <a:pt x="259" y="533"/>
                </a:lnTo>
                <a:lnTo>
                  <a:pt x="259" y="526"/>
                </a:lnTo>
                <a:lnTo>
                  <a:pt x="259" y="518"/>
                </a:lnTo>
                <a:lnTo>
                  <a:pt x="259" y="511"/>
                </a:lnTo>
                <a:lnTo>
                  <a:pt x="259" y="496"/>
                </a:lnTo>
                <a:lnTo>
                  <a:pt x="259" y="489"/>
                </a:lnTo>
                <a:lnTo>
                  <a:pt x="259" y="474"/>
                </a:lnTo>
                <a:lnTo>
                  <a:pt x="259" y="467"/>
                </a:lnTo>
                <a:lnTo>
                  <a:pt x="259" y="452"/>
                </a:lnTo>
                <a:lnTo>
                  <a:pt x="259" y="444"/>
                </a:lnTo>
                <a:lnTo>
                  <a:pt x="259" y="437"/>
                </a:lnTo>
                <a:lnTo>
                  <a:pt x="251" y="437"/>
                </a:lnTo>
                <a:lnTo>
                  <a:pt x="244" y="437"/>
                </a:lnTo>
                <a:lnTo>
                  <a:pt x="237" y="437"/>
                </a:lnTo>
                <a:lnTo>
                  <a:pt x="229" y="437"/>
                </a:lnTo>
                <a:lnTo>
                  <a:pt x="222" y="437"/>
                </a:lnTo>
                <a:lnTo>
                  <a:pt x="214" y="437"/>
                </a:lnTo>
                <a:lnTo>
                  <a:pt x="207" y="437"/>
                </a:lnTo>
                <a:lnTo>
                  <a:pt x="200" y="437"/>
                </a:lnTo>
                <a:lnTo>
                  <a:pt x="185" y="437"/>
                </a:lnTo>
                <a:lnTo>
                  <a:pt x="177" y="437"/>
                </a:lnTo>
                <a:lnTo>
                  <a:pt x="170" y="437"/>
                </a:lnTo>
                <a:lnTo>
                  <a:pt x="163" y="437"/>
                </a:lnTo>
                <a:lnTo>
                  <a:pt x="155" y="437"/>
                </a:lnTo>
                <a:lnTo>
                  <a:pt x="140" y="437"/>
                </a:lnTo>
                <a:lnTo>
                  <a:pt x="133" y="437"/>
                </a:lnTo>
                <a:lnTo>
                  <a:pt x="118" y="437"/>
                </a:lnTo>
                <a:lnTo>
                  <a:pt x="118" y="422"/>
                </a:lnTo>
                <a:lnTo>
                  <a:pt x="118" y="415"/>
                </a:lnTo>
                <a:lnTo>
                  <a:pt x="118" y="407"/>
                </a:lnTo>
                <a:lnTo>
                  <a:pt x="118" y="400"/>
                </a:lnTo>
                <a:lnTo>
                  <a:pt x="118" y="393"/>
                </a:lnTo>
                <a:lnTo>
                  <a:pt x="118" y="378"/>
                </a:lnTo>
                <a:lnTo>
                  <a:pt x="118" y="363"/>
                </a:lnTo>
                <a:lnTo>
                  <a:pt x="118" y="348"/>
                </a:lnTo>
                <a:lnTo>
                  <a:pt x="118" y="326"/>
                </a:lnTo>
                <a:lnTo>
                  <a:pt x="118" y="318"/>
                </a:lnTo>
                <a:lnTo>
                  <a:pt x="118" y="311"/>
                </a:lnTo>
                <a:lnTo>
                  <a:pt x="118" y="304"/>
                </a:lnTo>
                <a:lnTo>
                  <a:pt x="118" y="289"/>
                </a:lnTo>
                <a:lnTo>
                  <a:pt x="118" y="274"/>
                </a:lnTo>
                <a:lnTo>
                  <a:pt x="118" y="267"/>
                </a:lnTo>
                <a:lnTo>
                  <a:pt x="118" y="259"/>
                </a:lnTo>
                <a:lnTo>
                  <a:pt x="118" y="252"/>
                </a:lnTo>
                <a:lnTo>
                  <a:pt x="118" y="244"/>
                </a:lnTo>
                <a:lnTo>
                  <a:pt x="118" y="222"/>
                </a:lnTo>
                <a:lnTo>
                  <a:pt x="111" y="222"/>
                </a:lnTo>
                <a:lnTo>
                  <a:pt x="103" y="222"/>
                </a:lnTo>
                <a:lnTo>
                  <a:pt x="96" y="222"/>
                </a:lnTo>
                <a:lnTo>
                  <a:pt x="74" y="222"/>
                </a:lnTo>
                <a:lnTo>
                  <a:pt x="52" y="222"/>
                </a:lnTo>
                <a:lnTo>
                  <a:pt x="44" y="222"/>
                </a:lnTo>
                <a:lnTo>
                  <a:pt x="29" y="222"/>
                </a:lnTo>
                <a:lnTo>
                  <a:pt x="22" y="222"/>
                </a:lnTo>
                <a:lnTo>
                  <a:pt x="22" y="215"/>
                </a:lnTo>
                <a:lnTo>
                  <a:pt x="22" y="207"/>
                </a:lnTo>
                <a:lnTo>
                  <a:pt x="22" y="200"/>
                </a:lnTo>
                <a:lnTo>
                  <a:pt x="22" y="193"/>
                </a:lnTo>
                <a:lnTo>
                  <a:pt x="22" y="185"/>
                </a:lnTo>
                <a:lnTo>
                  <a:pt x="22" y="178"/>
                </a:lnTo>
                <a:lnTo>
                  <a:pt x="22" y="170"/>
                </a:lnTo>
                <a:lnTo>
                  <a:pt x="22" y="163"/>
                </a:lnTo>
                <a:lnTo>
                  <a:pt x="22" y="156"/>
                </a:lnTo>
                <a:lnTo>
                  <a:pt x="22" y="148"/>
                </a:lnTo>
                <a:lnTo>
                  <a:pt x="7" y="148"/>
                </a:lnTo>
                <a:lnTo>
                  <a:pt x="0" y="148"/>
                </a:lnTo>
                <a:lnTo>
                  <a:pt x="0" y="133"/>
                </a:lnTo>
                <a:lnTo>
                  <a:pt x="0" y="126"/>
                </a:lnTo>
                <a:lnTo>
                  <a:pt x="0" y="119"/>
                </a:lnTo>
                <a:lnTo>
                  <a:pt x="0" y="111"/>
                </a:lnTo>
                <a:lnTo>
                  <a:pt x="0" y="104"/>
                </a:lnTo>
                <a:lnTo>
                  <a:pt x="0" y="96"/>
                </a:lnTo>
                <a:lnTo>
                  <a:pt x="0" y="89"/>
                </a:lnTo>
                <a:lnTo>
                  <a:pt x="0" y="82"/>
                </a:lnTo>
                <a:lnTo>
                  <a:pt x="0" y="74"/>
                </a:lnTo>
                <a:lnTo>
                  <a:pt x="0" y="67"/>
                </a:lnTo>
                <a:lnTo>
                  <a:pt x="0" y="45"/>
                </a:lnTo>
                <a:lnTo>
                  <a:pt x="0" y="37"/>
                </a:lnTo>
                <a:lnTo>
                  <a:pt x="0" y="30"/>
                </a:lnTo>
                <a:lnTo>
                  <a:pt x="0" y="8"/>
                </a:lnTo>
                <a:lnTo>
                  <a:pt x="0" y="0"/>
                </a:lnTo>
                <a:lnTo>
                  <a:pt x="29" y="0"/>
                </a:lnTo>
                <a:lnTo>
                  <a:pt x="44" y="0"/>
                </a:lnTo>
                <a:lnTo>
                  <a:pt x="52" y="0"/>
                </a:lnTo>
                <a:lnTo>
                  <a:pt x="59" y="0"/>
                </a:lnTo>
                <a:lnTo>
                  <a:pt x="66" y="0"/>
                </a:lnTo>
                <a:lnTo>
                  <a:pt x="74" y="0"/>
                </a:lnTo>
                <a:lnTo>
                  <a:pt x="81" y="0"/>
                </a:lnTo>
                <a:lnTo>
                  <a:pt x="103" y="0"/>
                </a:lnTo>
                <a:lnTo>
                  <a:pt x="111" y="0"/>
                </a:lnTo>
                <a:lnTo>
                  <a:pt x="118" y="0"/>
                </a:lnTo>
                <a:lnTo>
                  <a:pt x="126" y="0"/>
                </a:lnTo>
                <a:lnTo>
                  <a:pt x="140" y="0"/>
                </a:lnTo>
                <a:lnTo>
                  <a:pt x="148" y="0"/>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93" name="Freeform 45"/>
          <p:cNvSpPr>
            <a:spLocks/>
          </p:cNvSpPr>
          <p:nvPr/>
        </p:nvSpPr>
        <p:spPr bwMode="auto">
          <a:xfrm>
            <a:off x="7366001" y="2829818"/>
            <a:ext cx="36513" cy="33933"/>
          </a:xfrm>
          <a:custGeom>
            <a:avLst/>
            <a:gdLst>
              <a:gd name="T0" fmla="*/ 0 w 23"/>
              <a:gd name="T1" fmla="*/ 0 h 38"/>
              <a:gd name="T2" fmla="*/ 0 w 23"/>
              <a:gd name="T3" fmla="*/ 2147483647 h 38"/>
              <a:gd name="T4" fmla="*/ 0 w 23"/>
              <a:gd name="T5" fmla="*/ 0 h 38"/>
              <a:gd name="T6" fmla="*/ 0 w 23"/>
              <a:gd name="T7" fmla="*/ 2147483647 h 38"/>
              <a:gd name="T8" fmla="*/ 2147483647 w 23"/>
              <a:gd name="T9" fmla="*/ 2147483647 h 38"/>
              <a:gd name="T10" fmla="*/ 2147483647 w 23"/>
              <a:gd name="T11" fmla="*/ 0 h 38"/>
              <a:gd name="T12" fmla="*/ 2147483647 w 23"/>
              <a:gd name="T13" fmla="*/ 2147483647 h 38"/>
              <a:gd name="T14" fmla="*/ 2147483647 w 23"/>
              <a:gd name="T15" fmla="*/ 2147483647 h 38"/>
              <a:gd name="T16" fmla="*/ 2147483647 w 23"/>
              <a:gd name="T17" fmla="*/ 2147483647 h 38"/>
              <a:gd name="T18" fmla="*/ 2147483647 w 23"/>
              <a:gd name="T19" fmla="*/ 2147483647 h 38"/>
              <a:gd name="T20" fmla="*/ 2147483647 w 23"/>
              <a:gd name="T21" fmla="*/ 2147483647 h 38"/>
              <a:gd name="T22" fmla="*/ 2147483647 w 23"/>
              <a:gd name="T23" fmla="*/ 2147483647 h 38"/>
              <a:gd name="T24" fmla="*/ 2147483647 w 23"/>
              <a:gd name="T25" fmla="*/ 2147483647 h 38"/>
              <a:gd name="T26" fmla="*/ 2147483647 w 23"/>
              <a:gd name="T27" fmla="*/ 2147483647 h 38"/>
              <a:gd name="T28" fmla="*/ 2147483647 w 23"/>
              <a:gd name="T29" fmla="*/ 2147483647 h 38"/>
              <a:gd name="T30" fmla="*/ 2147483647 w 23"/>
              <a:gd name="T31" fmla="*/ 2147483647 h 38"/>
              <a:gd name="T32" fmla="*/ 2147483647 w 23"/>
              <a:gd name="T33" fmla="*/ 2147483647 h 38"/>
              <a:gd name="T34" fmla="*/ 2147483647 w 23"/>
              <a:gd name="T35" fmla="*/ 2147483647 h 38"/>
              <a:gd name="T36" fmla="*/ 0 w 23"/>
              <a:gd name="T37" fmla="*/ 2147483647 h 38"/>
              <a:gd name="T38" fmla="*/ 0 w 23"/>
              <a:gd name="T39" fmla="*/ 0 h 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3" h="38">
                <a:moveTo>
                  <a:pt x="0" y="0"/>
                </a:moveTo>
                <a:lnTo>
                  <a:pt x="0" y="7"/>
                </a:lnTo>
                <a:lnTo>
                  <a:pt x="0" y="0"/>
                </a:lnTo>
                <a:lnTo>
                  <a:pt x="0" y="7"/>
                </a:lnTo>
                <a:lnTo>
                  <a:pt x="7" y="7"/>
                </a:lnTo>
                <a:lnTo>
                  <a:pt x="7" y="0"/>
                </a:lnTo>
                <a:lnTo>
                  <a:pt x="7" y="7"/>
                </a:lnTo>
                <a:lnTo>
                  <a:pt x="15" y="14"/>
                </a:lnTo>
                <a:lnTo>
                  <a:pt x="15" y="22"/>
                </a:lnTo>
                <a:lnTo>
                  <a:pt x="22" y="22"/>
                </a:lnTo>
                <a:lnTo>
                  <a:pt x="22" y="29"/>
                </a:lnTo>
                <a:lnTo>
                  <a:pt x="22" y="37"/>
                </a:lnTo>
                <a:lnTo>
                  <a:pt x="15" y="37"/>
                </a:lnTo>
                <a:lnTo>
                  <a:pt x="15" y="29"/>
                </a:lnTo>
                <a:lnTo>
                  <a:pt x="15" y="22"/>
                </a:lnTo>
                <a:lnTo>
                  <a:pt x="7" y="22"/>
                </a:lnTo>
                <a:lnTo>
                  <a:pt x="7" y="14"/>
                </a:lnTo>
                <a:lnTo>
                  <a:pt x="7" y="7"/>
                </a:lnTo>
                <a:lnTo>
                  <a:pt x="0" y="7"/>
                </a:lnTo>
                <a:lnTo>
                  <a:pt x="0"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94" name="Freeform 46"/>
          <p:cNvSpPr>
            <a:spLocks/>
          </p:cNvSpPr>
          <p:nvPr/>
        </p:nvSpPr>
        <p:spPr bwMode="auto">
          <a:xfrm>
            <a:off x="7342191" y="2849466"/>
            <a:ext cx="14287" cy="7144"/>
          </a:xfrm>
          <a:custGeom>
            <a:avLst/>
            <a:gdLst>
              <a:gd name="T0" fmla="*/ 2147483647 w 9"/>
              <a:gd name="T1" fmla="*/ 0 h 8"/>
              <a:gd name="T2" fmla="*/ 2147483647 w 9"/>
              <a:gd name="T3" fmla="*/ 2147483647 h 8"/>
              <a:gd name="T4" fmla="*/ 0 w 9"/>
              <a:gd name="T5" fmla="*/ 2147483647 h 8"/>
              <a:gd name="T6" fmla="*/ 0 w 9"/>
              <a:gd name="T7" fmla="*/ 0 h 8"/>
              <a:gd name="T8" fmla="*/ 2147483647 w 9"/>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8">
                <a:moveTo>
                  <a:pt x="8" y="0"/>
                </a:moveTo>
                <a:lnTo>
                  <a:pt x="8" y="7"/>
                </a:lnTo>
                <a:lnTo>
                  <a:pt x="0" y="7"/>
                </a:lnTo>
                <a:lnTo>
                  <a:pt x="0" y="0"/>
                </a:lnTo>
                <a:lnTo>
                  <a:pt x="8"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95" name="Freeform 47"/>
          <p:cNvSpPr>
            <a:spLocks/>
          </p:cNvSpPr>
          <p:nvPr/>
        </p:nvSpPr>
        <p:spPr bwMode="auto">
          <a:xfrm>
            <a:off x="6629400" y="2884288"/>
            <a:ext cx="695325" cy="476846"/>
          </a:xfrm>
          <a:custGeom>
            <a:avLst/>
            <a:gdLst>
              <a:gd name="T0" fmla="*/ 2147483647 w 438"/>
              <a:gd name="T1" fmla="*/ 2147483647 h 534"/>
              <a:gd name="T2" fmla="*/ 2147483647 w 438"/>
              <a:gd name="T3" fmla="*/ 2147483647 h 534"/>
              <a:gd name="T4" fmla="*/ 2147483647 w 438"/>
              <a:gd name="T5" fmla="*/ 2147483647 h 534"/>
              <a:gd name="T6" fmla="*/ 2147483647 w 438"/>
              <a:gd name="T7" fmla="*/ 2147483647 h 534"/>
              <a:gd name="T8" fmla="*/ 2147483647 w 438"/>
              <a:gd name="T9" fmla="*/ 2147483647 h 534"/>
              <a:gd name="T10" fmla="*/ 2147483647 w 438"/>
              <a:gd name="T11" fmla="*/ 2147483647 h 534"/>
              <a:gd name="T12" fmla="*/ 2147483647 w 438"/>
              <a:gd name="T13" fmla="*/ 2147483647 h 534"/>
              <a:gd name="T14" fmla="*/ 2147483647 w 438"/>
              <a:gd name="T15" fmla="*/ 2147483647 h 534"/>
              <a:gd name="T16" fmla="*/ 2147483647 w 438"/>
              <a:gd name="T17" fmla="*/ 2147483647 h 534"/>
              <a:gd name="T18" fmla="*/ 2147483647 w 438"/>
              <a:gd name="T19" fmla="*/ 2147483647 h 534"/>
              <a:gd name="T20" fmla="*/ 2147483647 w 438"/>
              <a:gd name="T21" fmla="*/ 2147483647 h 534"/>
              <a:gd name="T22" fmla="*/ 2147483647 w 438"/>
              <a:gd name="T23" fmla="*/ 2147483647 h 534"/>
              <a:gd name="T24" fmla="*/ 2147483647 w 438"/>
              <a:gd name="T25" fmla="*/ 2147483647 h 534"/>
              <a:gd name="T26" fmla="*/ 2147483647 w 438"/>
              <a:gd name="T27" fmla="*/ 2147483647 h 534"/>
              <a:gd name="T28" fmla="*/ 2147483647 w 438"/>
              <a:gd name="T29" fmla="*/ 2147483647 h 534"/>
              <a:gd name="T30" fmla="*/ 2147483647 w 438"/>
              <a:gd name="T31" fmla="*/ 2147483647 h 534"/>
              <a:gd name="T32" fmla="*/ 2147483647 w 438"/>
              <a:gd name="T33" fmla="*/ 2147483647 h 534"/>
              <a:gd name="T34" fmla="*/ 2147483647 w 438"/>
              <a:gd name="T35" fmla="*/ 2147483647 h 534"/>
              <a:gd name="T36" fmla="*/ 2147483647 w 438"/>
              <a:gd name="T37" fmla="*/ 2147483647 h 534"/>
              <a:gd name="T38" fmla="*/ 2147483647 w 438"/>
              <a:gd name="T39" fmla="*/ 2147483647 h 534"/>
              <a:gd name="T40" fmla="*/ 2147483647 w 438"/>
              <a:gd name="T41" fmla="*/ 2147483647 h 534"/>
              <a:gd name="T42" fmla="*/ 2147483647 w 438"/>
              <a:gd name="T43" fmla="*/ 2147483647 h 534"/>
              <a:gd name="T44" fmla="*/ 2147483647 w 438"/>
              <a:gd name="T45" fmla="*/ 2147483647 h 534"/>
              <a:gd name="T46" fmla="*/ 2147483647 w 438"/>
              <a:gd name="T47" fmla="*/ 2147483647 h 534"/>
              <a:gd name="T48" fmla="*/ 2147483647 w 438"/>
              <a:gd name="T49" fmla="*/ 2147483647 h 534"/>
              <a:gd name="T50" fmla="*/ 2147483647 w 438"/>
              <a:gd name="T51" fmla="*/ 2147483647 h 534"/>
              <a:gd name="T52" fmla="*/ 2147483647 w 438"/>
              <a:gd name="T53" fmla="*/ 2147483647 h 534"/>
              <a:gd name="T54" fmla="*/ 2147483647 w 438"/>
              <a:gd name="T55" fmla="*/ 2147483647 h 534"/>
              <a:gd name="T56" fmla="*/ 2147483647 w 438"/>
              <a:gd name="T57" fmla="*/ 2147483647 h 534"/>
              <a:gd name="T58" fmla="*/ 2147483647 w 438"/>
              <a:gd name="T59" fmla="*/ 2147483647 h 534"/>
              <a:gd name="T60" fmla="*/ 2147483647 w 438"/>
              <a:gd name="T61" fmla="*/ 2147483647 h 534"/>
              <a:gd name="T62" fmla="*/ 2147483647 w 438"/>
              <a:gd name="T63" fmla="*/ 2147483647 h 534"/>
              <a:gd name="T64" fmla="*/ 2147483647 w 438"/>
              <a:gd name="T65" fmla="*/ 2147483647 h 534"/>
              <a:gd name="T66" fmla="*/ 2147483647 w 438"/>
              <a:gd name="T67" fmla="*/ 2147483647 h 534"/>
              <a:gd name="T68" fmla="*/ 2147483647 w 438"/>
              <a:gd name="T69" fmla="*/ 2147483647 h 534"/>
              <a:gd name="T70" fmla="*/ 2147483647 w 438"/>
              <a:gd name="T71" fmla="*/ 2147483647 h 534"/>
              <a:gd name="T72" fmla="*/ 2147483647 w 438"/>
              <a:gd name="T73" fmla="*/ 2147483647 h 534"/>
              <a:gd name="T74" fmla="*/ 2147483647 w 438"/>
              <a:gd name="T75" fmla="*/ 2147483647 h 534"/>
              <a:gd name="T76" fmla="*/ 2147483647 w 438"/>
              <a:gd name="T77" fmla="*/ 2147483647 h 534"/>
              <a:gd name="T78" fmla="*/ 2147483647 w 438"/>
              <a:gd name="T79" fmla="*/ 2147483647 h 534"/>
              <a:gd name="T80" fmla="*/ 2147483647 w 438"/>
              <a:gd name="T81" fmla="*/ 2147483647 h 534"/>
              <a:gd name="T82" fmla="*/ 2147483647 w 438"/>
              <a:gd name="T83" fmla="*/ 2147483647 h 534"/>
              <a:gd name="T84" fmla="*/ 2147483647 w 438"/>
              <a:gd name="T85" fmla="*/ 2147483647 h 534"/>
              <a:gd name="T86" fmla="*/ 2147483647 w 438"/>
              <a:gd name="T87" fmla="*/ 2147483647 h 534"/>
              <a:gd name="T88" fmla="*/ 2147483647 w 438"/>
              <a:gd name="T89" fmla="*/ 2147483647 h 534"/>
              <a:gd name="T90" fmla="*/ 2147483647 w 438"/>
              <a:gd name="T91" fmla="*/ 2147483647 h 534"/>
              <a:gd name="T92" fmla="*/ 2147483647 w 438"/>
              <a:gd name="T93" fmla="*/ 2147483647 h 534"/>
              <a:gd name="T94" fmla="*/ 2147483647 w 438"/>
              <a:gd name="T95" fmla="*/ 2147483647 h 534"/>
              <a:gd name="T96" fmla="*/ 2147483647 w 438"/>
              <a:gd name="T97" fmla="*/ 2147483647 h 534"/>
              <a:gd name="T98" fmla="*/ 2147483647 w 438"/>
              <a:gd name="T99" fmla="*/ 2147483647 h 534"/>
              <a:gd name="T100" fmla="*/ 2147483647 w 438"/>
              <a:gd name="T101" fmla="*/ 2147483647 h 534"/>
              <a:gd name="T102" fmla="*/ 2147483647 w 438"/>
              <a:gd name="T103" fmla="*/ 2147483647 h 534"/>
              <a:gd name="T104" fmla="*/ 2147483647 w 438"/>
              <a:gd name="T105" fmla="*/ 2147483647 h 534"/>
              <a:gd name="T106" fmla="*/ 2147483647 w 438"/>
              <a:gd name="T107" fmla="*/ 2147483647 h 534"/>
              <a:gd name="T108" fmla="*/ 2147483647 w 438"/>
              <a:gd name="T109" fmla="*/ 2147483647 h 534"/>
              <a:gd name="T110" fmla="*/ 2147483647 w 438"/>
              <a:gd name="T111" fmla="*/ 2147483647 h 534"/>
              <a:gd name="T112" fmla="*/ 2147483647 w 438"/>
              <a:gd name="T113" fmla="*/ 2147483647 h 534"/>
              <a:gd name="T114" fmla="*/ 2147483647 w 438"/>
              <a:gd name="T115" fmla="*/ 2147483647 h 534"/>
              <a:gd name="T116" fmla="*/ 2147483647 w 438"/>
              <a:gd name="T117" fmla="*/ 2147483647 h 534"/>
              <a:gd name="T118" fmla="*/ 2147483647 w 438"/>
              <a:gd name="T119" fmla="*/ 0 h 534"/>
              <a:gd name="T120" fmla="*/ 2147483647 w 438"/>
              <a:gd name="T121" fmla="*/ 2147483647 h 534"/>
              <a:gd name="T122" fmla="*/ 2147483647 w 438"/>
              <a:gd name="T123" fmla="*/ 2147483647 h 534"/>
              <a:gd name="T124" fmla="*/ 2147483647 w 438"/>
              <a:gd name="T125" fmla="*/ 2147483647 h 5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38" h="534">
                <a:moveTo>
                  <a:pt x="422" y="66"/>
                </a:moveTo>
                <a:lnTo>
                  <a:pt x="415" y="66"/>
                </a:lnTo>
                <a:lnTo>
                  <a:pt x="415" y="59"/>
                </a:lnTo>
                <a:lnTo>
                  <a:pt x="407" y="51"/>
                </a:lnTo>
                <a:lnTo>
                  <a:pt x="400" y="51"/>
                </a:lnTo>
                <a:lnTo>
                  <a:pt x="400" y="59"/>
                </a:lnTo>
                <a:lnTo>
                  <a:pt x="400" y="66"/>
                </a:lnTo>
                <a:lnTo>
                  <a:pt x="400" y="74"/>
                </a:lnTo>
                <a:lnTo>
                  <a:pt x="400" y="81"/>
                </a:lnTo>
                <a:lnTo>
                  <a:pt x="400" y="88"/>
                </a:lnTo>
                <a:lnTo>
                  <a:pt x="400" y="96"/>
                </a:lnTo>
                <a:lnTo>
                  <a:pt x="400" y="103"/>
                </a:lnTo>
                <a:lnTo>
                  <a:pt x="392" y="103"/>
                </a:lnTo>
                <a:lnTo>
                  <a:pt x="392" y="111"/>
                </a:lnTo>
                <a:lnTo>
                  <a:pt x="400" y="111"/>
                </a:lnTo>
                <a:lnTo>
                  <a:pt x="400" y="118"/>
                </a:lnTo>
                <a:lnTo>
                  <a:pt x="400" y="125"/>
                </a:lnTo>
                <a:lnTo>
                  <a:pt x="407" y="125"/>
                </a:lnTo>
                <a:lnTo>
                  <a:pt x="407" y="133"/>
                </a:lnTo>
                <a:lnTo>
                  <a:pt x="400" y="133"/>
                </a:lnTo>
                <a:lnTo>
                  <a:pt x="392" y="133"/>
                </a:lnTo>
                <a:lnTo>
                  <a:pt x="392" y="125"/>
                </a:lnTo>
                <a:lnTo>
                  <a:pt x="385" y="125"/>
                </a:lnTo>
                <a:lnTo>
                  <a:pt x="385" y="118"/>
                </a:lnTo>
                <a:lnTo>
                  <a:pt x="378" y="118"/>
                </a:lnTo>
                <a:lnTo>
                  <a:pt x="378" y="125"/>
                </a:lnTo>
                <a:lnTo>
                  <a:pt x="378" y="133"/>
                </a:lnTo>
                <a:lnTo>
                  <a:pt x="378" y="140"/>
                </a:lnTo>
                <a:lnTo>
                  <a:pt x="385" y="140"/>
                </a:lnTo>
                <a:lnTo>
                  <a:pt x="385" y="148"/>
                </a:lnTo>
                <a:lnTo>
                  <a:pt x="392" y="148"/>
                </a:lnTo>
                <a:lnTo>
                  <a:pt x="392" y="155"/>
                </a:lnTo>
                <a:lnTo>
                  <a:pt x="392" y="162"/>
                </a:lnTo>
                <a:lnTo>
                  <a:pt x="392" y="170"/>
                </a:lnTo>
                <a:lnTo>
                  <a:pt x="400" y="170"/>
                </a:lnTo>
                <a:lnTo>
                  <a:pt x="392" y="170"/>
                </a:lnTo>
                <a:lnTo>
                  <a:pt x="400" y="170"/>
                </a:lnTo>
                <a:lnTo>
                  <a:pt x="400" y="177"/>
                </a:lnTo>
                <a:lnTo>
                  <a:pt x="392" y="177"/>
                </a:lnTo>
                <a:lnTo>
                  <a:pt x="392" y="170"/>
                </a:lnTo>
                <a:lnTo>
                  <a:pt x="392" y="177"/>
                </a:lnTo>
                <a:lnTo>
                  <a:pt x="385" y="177"/>
                </a:lnTo>
                <a:lnTo>
                  <a:pt x="392" y="177"/>
                </a:lnTo>
                <a:lnTo>
                  <a:pt x="392" y="185"/>
                </a:lnTo>
                <a:lnTo>
                  <a:pt x="385" y="185"/>
                </a:lnTo>
                <a:lnTo>
                  <a:pt x="385" y="177"/>
                </a:lnTo>
                <a:lnTo>
                  <a:pt x="378" y="177"/>
                </a:lnTo>
                <a:lnTo>
                  <a:pt x="378" y="170"/>
                </a:lnTo>
                <a:lnTo>
                  <a:pt x="370" y="170"/>
                </a:lnTo>
                <a:lnTo>
                  <a:pt x="370" y="177"/>
                </a:lnTo>
                <a:lnTo>
                  <a:pt x="370" y="185"/>
                </a:lnTo>
                <a:lnTo>
                  <a:pt x="378" y="185"/>
                </a:lnTo>
                <a:lnTo>
                  <a:pt x="378" y="192"/>
                </a:lnTo>
                <a:lnTo>
                  <a:pt x="378" y="185"/>
                </a:lnTo>
                <a:lnTo>
                  <a:pt x="378" y="192"/>
                </a:lnTo>
                <a:lnTo>
                  <a:pt x="378" y="199"/>
                </a:lnTo>
                <a:lnTo>
                  <a:pt x="370" y="199"/>
                </a:lnTo>
                <a:lnTo>
                  <a:pt x="370" y="207"/>
                </a:lnTo>
                <a:lnTo>
                  <a:pt x="370" y="199"/>
                </a:lnTo>
                <a:lnTo>
                  <a:pt x="370" y="192"/>
                </a:lnTo>
                <a:lnTo>
                  <a:pt x="363" y="192"/>
                </a:lnTo>
                <a:lnTo>
                  <a:pt x="355" y="192"/>
                </a:lnTo>
                <a:lnTo>
                  <a:pt x="355" y="199"/>
                </a:lnTo>
                <a:lnTo>
                  <a:pt x="355" y="207"/>
                </a:lnTo>
                <a:lnTo>
                  <a:pt x="355" y="214"/>
                </a:lnTo>
                <a:lnTo>
                  <a:pt x="348" y="214"/>
                </a:lnTo>
                <a:lnTo>
                  <a:pt x="348" y="222"/>
                </a:lnTo>
                <a:lnTo>
                  <a:pt x="348" y="229"/>
                </a:lnTo>
                <a:lnTo>
                  <a:pt x="348" y="236"/>
                </a:lnTo>
                <a:lnTo>
                  <a:pt x="341" y="236"/>
                </a:lnTo>
                <a:lnTo>
                  <a:pt x="341" y="244"/>
                </a:lnTo>
                <a:lnTo>
                  <a:pt x="333" y="244"/>
                </a:lnTo>
                <a:lnTo>
                  <a:pt x="333" y="251"/>
                </a:lnTo>
                <a:lnTo>
                  <a:pt x="326" y="251"/>
                </a:lnTo>
                <a:lnTo>
                  <a:pt x="326" y="259"/>
                </a:lnTo>
                <a:lnTo>
                  <a:pt x="326" y="266"/>
                </a:lnTo>
                <a:lnTo>
                  <a:pt x="318" y="266"/>
                </a:lnTo>
                <a:lnTo>
                  <a:pt x="318" y="273"/>
                </a:lnTo>
                <a:lnTo>
                  <a:pt x="318" y="281"/>
                </a:lnTo>
                <a:lnTo>
                  <a:pt x="318" y="288"/>
                </a:lnTo>
                <a:lnTo>
                  <a:pt x="318" y="296"/>
                </a:lnTo>
                <a:lnTo>
                  <a:pt x="326" y="296"/>
                </a:lnTo>
                <a:lnTo>
                  <a:pt x="326" y="303"/>
                </a:lnTo>
                <a:lnTo>
                  <a:pt x="326" y="310"/>
                </a:lnTo>
                <a:lnTo>
                  <a:pt x="318" y="310"/>
                </a:lnTo>
                <a:lnTo>
                  <a:pt x="318" y="318"/>
                </a:lnTo>
                <a:lnTo>
                  <a:pt x="311" y="318"/>
                </a:lnTo>
                <a:lnTo>
                  <a:pt x="311" y="325"/>
                </a:lnTo>
                <a:lnTo>
                  <a:pt x="304" y="325"/>
                </a:lnTo>
                <a:lnTo>
                  <a:pt x="304" y="333"/>
                </a:lnTo>
                <a:lnTo>
                  <a:pt x="304" y="340"/>
                </a:lnTo>
                <a:lnTo>
                  <a:pt x="311" y="348"/>
                </a:lnTo>
                <a:lnTo>
                  <a:pt x="311" y="355"/>
                </a:lnTo>
                <a:lnTo>
                  <a:pt x="304" y="362"/>
                </a:lnTo>
                <a:lnTo>
                  <a:pt x="304" y="355"/>
                </a:lnTo>
                <a:lnTo>
                  <a:pt x="304" y="362"/>
                </a:lnTo>
                <a:lnTo>
                  <a:pt x="296" y="362"/>
                </a:lnTo>
                <a:lnTo>
                  <a:pt x="296" y="370"/>
                </a:lnTo>
                <a:lnTo>
                  <a:pt x="289" y="370"/>
                </a:lnTo>
                <a:lnTo>
                  <a:pt x="282" y="370"/>
                </a:lnTo>
                <a:lnTo>
                  <a:pt x="282" y="377"/>
                </a:lnTo>
                <a:lnTo>
                  <a:pt x="274" y="377"/>
                </a:lnTo>
                <a:lnTo>
                  <a:pt x="274" y="385"/>
                </a:lnTo>
                <a:lnTo>
                  <a:pt x="274" y="392"/>
                </a:lnTo>
                <a:lnTo>
                  <a:pt x="267" y="392"/>
                </a:lnTo>
                <a:lnTo>
                  <a:pt x="267" y="399"/>
                </a:lnTo>
                <a:lnTo>
                  <a:pt x="267" y="407"/>
                </a:lnTo>
                <a:lnTo>
                  <a:pt x="259" y="407"/>
                </a:lnTo>
                <a:lnTo>
                  <a:pt x="259" y="414"/>
                </a:lnTo>
                <a:lnTo>
                  <a:pt x="252" y="414"/>
                </a:lnTo>
                <a:lnTo>
                  <a:pt x="252" y="422"/>
                </a:lnTo>
                <a:lnTo>
                  <a:pt x="252" y="429"/>
                </a:lnTo>
                <a:lnTo>
                  <a:pt x="245" y="429"/>
                </a:lnTo>
                <a:lnTo>
                  <a:pt x="245" y="436"/>
                </a:lnTo>
                <a:lnTo>
                  <a:pt x="245" y="444"/>
                </a:lnTo>
                <a:lnTo>
                  <a:pt x="245" y="451"/>
                </a:lnTo>
                <a:lnTo>
                  <a:pt x="245" y="459"/>
                </a:lnTo>
                <a:lnTo>
                  <a:pt x="237" y="459"/>
                </a:lnTo>
                <a:lnTo>
                  <a:pt x="237" y="466"/>
                </a:lnTo>
                <a:lnTo>
                  <a:pt x="237" y="473"/>
                </a:lnTo>
                <a:lnTo>
                  <a:pt x="237" y="481"/>
                </a:lnTo>
                <a:lnTo>
                  <a:pt x="230" y="481"/>
                </a:lnTo>
                <a:lnTo>
                  <a:pt x="230" y="488"/>
                </a:lnTo>
                <a:lnTo>
                  <a:pt x="230" y="496"/>
                </a:lnTo>
                <a:lnTo>
                  <a:pt x="230" y="503"/>
                </a:lnTo>
                <a:lnTo>
                  <a:pt x="222" y="503"/>
                </a:lnTo>
                <a:lnTo>
                  <a:pt x="222" y="510"/>
                </a:lnTo>
                <a:lnTo>
                  <a:pt x="222" y="518"/>
                </a:lnTo>
                <a:lnTo>
                  <a:pt x="215" y="518"/>
                </a:lnTo>
                <a:lnTo>
                  <a:pt x="215" y="525"/>
                </a:lnTo>
                <a:lnTo>
                  <a:pt x="208" y="525"/>
                </a:lnTo>
                <a:lnTo>
                  <a:pt x="200" y="525"/>
                </a:lnTo>
                <a:lnTo>
                  <a:pt x="193" y="525"/>
                </a:lnTo>
                <a:lnTo>
                  <a:pt x="185" y="525"/>
                </a:lnTo>
                <a:lnTo>
                  <a:pt x="178" y="525"/>
                </a:lnTo>
                <a:lnTo>
                  <a:pt x="171" y="525"/>
                </a:lnTo>
                <a:lnTo>
                  <a:pt x="163" y="525"/>
                </a:lnTo>
                <a:lnTo>
                  <a:pt x="156" y="525"/>
                </a:lnTo>
                <a:lnTo>
                  <a:pt x="148" y="525"/>
                </a:lnTo>
                <a:lnTo>
                  <a:pt x="141" y="525"/>
                </a:lnTo>
                <a:lnTo>
                  <a:pt x="134" y="533"/>
                </a:lnTo>
                <a:lnTo>
                  <a:pt x="126" y="533"/>
                </a:lnTo>
                <a:lnTo>
                  <a:pt x="119" y="533"/>
                </a:lnTo>
                <a:lnTo>
                  <a:pt x="111" y="533"/>
                </a:lnTo>
                <a:lnTo>
                  <a:pt x="104" y="533"/>
                </a:lnTo>
                <a:lnTo>
                  <a:pt x="97" y="533"/>
                </a:lnTo>
                <a:lnTo>
                  <a:pt x="89" y="533"/>
                </a:lnTo>
                <a:lnTo>
                  <a:pt x="82" y="533"/>
                </a:lnTo>
                <a:lnTo>
                  <a:pt x="74" y="533"/>
                </a:lnTo>
                <a:lnTo>
                  <a:pt x="67" y="533"/>
                </a:lnTo>
                <a:lnTo>
                  <a:pt x="60" y="533"/>
                </a:lnTo>
                <a:lnTo>
                  <a:pt x="52" y="533"/>
                </a:lnTo>
                <a:lnTo>
                  <a:pt x="45" y="533"/>
                </a:lnTo>
                <a:lnTo>
                  <a:pt x="37" y="533"/>
                </a:lnTo>
                <a:lnTo>
                  <a:pt x="30" y="533"/>
                </a:lnTo>
                <a:lnTo>
                  <a:pt x="23" y="533"/>
                </a:lnTo>
                <a:lnTo>
                  <a:pt x="15" y="533"/>
                </a:lnTo>
                <a:lnTo>
                  <a:pt x="8" y="533"/>
                </a:lnTo>
                <a:lnTo>
                  <a:pt x="0" y="533"/>
                </a:lnTo>
                <a:lnTo>
                  <a:pt x="0" y="525"/>
                </a:lnTo>
                <a:lnTo>
                  <a:pt x="8" y="525"/>
                </a:lnTo>
                <a:lnTo>
                  <a:pt x="8" y="518"/>
                </a:lnTo>
                <a:lnTo>
                  <a:pt x="8" y="510"/>
                </a:lnTo>
                <a:lnTo>
                  <a:pt x="8" y="503"/>
                </a:lnTo>
                <a:lnTo>
                  <a:pt x="8" y="496"/>
                </a:lnTo>
                <a:lnTo>
                  <a:pt x="8" y="488"/>
                </a:lnTo>
                <a:lnTo>
                  <a:pt x="15" y="488"/>
                </a:lnTo>
                <a:lnTo>
                  <a:pt x="15" y="481"/>
                </a:lnTo>
                <a:lnTo>
                  <a:pt x="15" y="473"/>
                </a:lnTo>
                <a:lnTo>
                  <a:pt x="23" y="473"/>
                </a:lnTo>
                <a:lnTo>
                  <a:pt x="23" y="466"/>
                </a:lnTo>
                <a:lnTo>
                  <a:pt x="23" y="459"/>
                </a:lnTo>
                <a:lnTo>
                  <a:pt x="30" y="459"/>
                </a:lnTo>
                <a:lnTo>
                  <a:pt x="30" y="451"/>
                </a:lnTo>
                <a:lnTo>
                  <a:pt x="37" y="451"/>
                </a:lnTo>
                <a:lnTo>
                  <a:pt x="37" y="444"/>
                </a:lnTo>
                <a:lnTo>
                  <a:pt x="37" y="436"/>
                </a:lnTo>
                <a:lnTo>
                  <a:pt x="45" y="436"/>
                </a:lnTo>
                <a:lnTo>
                  <a:pt x="45" y="429"/>
                </a:lnTo>
                <a:lnTo>
                  <a:pt x="52" y="429"/>
                </a:lnTo>
                <a:lnTo>
                  <a:pt x="52" y="422"/>
                </a:lnTo>
                <a:lnTo>
                  <a:pt x="52" y="414"/>
                </a:lnTo>
                <a:lnTo>
                  <a:pt x="60" y="414"/>
                </a:lnTo>
                <a:lnTo>
                  <a:pt x="60" y="407"/>
                </a:lnTo>
                <a:lnTo>
                  <a:pt x="67" y="407"/>
                </a:lnTo>
                <a:lnTo>
                  <a:pt x="67" y="399"/>
                </a:lnTo>
                <a:lnTo>
                  <a:pt x="67" y="392"/>
                </a:lnTo>
                <a:lnTo>
                  <a:pt x="74" y="392"/>
                </a:lnTo>
                <a:lnTo>
                  <a:pt x="82" y="392"/>
                </a:lnTo>
                <a:lnTo>
                  <a:pt x="82" y="385"/>
                </a:lnTo>
                <a:lnTo>
                  <a:pt x="89" y="385"/>
                </a:lnTo>
                <a:lnTo>
                  <a:pt x="97" y="385"/>
                </a:lnTo>
                <a:lnTo>
                  <a:pt x="104" y="385"/>
                </a:lnTo>
                <a:lnTo>
                  <a:pt x="104" y="392"/>
                </a:lnTo>
                <a:lnTo>
                  <a:pt x="97" y="392"/>
                </a:lnTo>
                <a:lnTo>
                  <a:pt x="97" y="399"/>
                </a:lnTo>
                <a:lnTo>
                  <a:pt x="97" y="407"/>
                </a:lnTo>
                <a:lnTo>
                  <a:pt x="97" y="399"/>
                </a:lnTo>
                <a:lnTo>
                  <a:pt x="104" y="399"/>
                </a:lnTo>
                <a:lnTo>
                  <a:pt x="104" y="392"/>
                </a:lnTo>
                <a:lnTo>
                  <a:pt x="104" y="399"/>
                </a:lnTo>
                <a:lnTo>
                  <a:pt x="104" y="407"/>
                </a:lnTo>
                <a:lnTo>
                  <a:pt x="104" y="399"/>
                </a:lnTo>
                <a:lnTo>
                  <a:pt x="111" y="399"/>
                </a:lnTo>
                <a:lnTo>
                  <a:pt x="111" y="392"/>
                </a:lnTo>
                <a:lnTo>
                  <a:pt x="111" y="385"/>
                </a:lnTo>
                <a:lnTo>
                  <a:pt x="119" y="385"/>
                </a:lnTo>
                <a:lnTo>
                  <a:pt x="119" y="377"/>
                </a:lnTo>
                <a:lnTo>
                  <a:pt x="111" y="377"/>
                </a:lnTo>
                <a:lnTo>
                  <a:pt x="119" y="377"/>
                </a:lnTo>
                <a:lnTo>
                  <a:pt x="119" y="385"/>
                </a:lnTo>
                <a:lnTo>
                  <a:pt x="126" y="385"/>
                </a:lnTo>
                <a:lnTo>
                  <a:pt x="134" y="377"/>
                </a:lnTo>
                <a:lnTo>
                  <a:pt x="134" y="370"/>
                </a:lnTo>
                <a:lnTo>
                  <a:pt x="126" y="370"/>
                </a:lnTo>
                <a:lnTo>
                  <a:pt x="134" y="370"/>
                </a:lnTo>
                <a:lnTo>
                  <a:pt x="134" y="377"/>
                </a:lnTo>
                <a:lnTo>
                  <a:pt x="141" y="377"/>
                </a:lnTo>
                <a:lnTo>
                  <a:pt x="148" y="377"/>
                </a:lnTo>
                <a:lnTo>
                  <a:pt x="148" y="370"/>
                </a:lnTo>
                <a:lnTo>
                  <a:pt x="156" y="362"/>
                </a:lnTo>
                <a:lnTo>
                  <a:pt x="156" y="355"/>
                </a:lnTo>
                <a:lnTo>
                  <a:pt x="163" y="355"/>
                </a:lnTo>
                <a:lnTo>
                  <a:pt x="171" y="355"/>
                </a:lnTo>
                <a:lnTo>
                  <a:pt x="171" y="348"/>
                </a:lnTo>
                <a:lnTo>
                  <a:pt x="178" y="348"/>
                </a:lnTo>
                <a:lnTo>
                  <a:pt x="185" y="348"/>
                </a:lnTo>
                <a:lnTo>
                  <a:pt x="185" y="355"/>
                </a:lnTo>
                <a:lnTo>
                  <a:pt x="185" y="348"/>
                </a:lnTo>
                <a:lnTo>
                  <a:pt x="178" y="348"/>
                </a:lnTo>
                <a:lnTo>
                  <a:pt x="171" y="348"/>
                </a:lnTo>
                <a:lnTo>
                  <a:pt x="171" y="355"/>
                </a:lnTo>
                <a:lnTo>
                  <a:pt x="171" y="362"/>
                </a:lnTo>
                <a:lnTo>
                  <a:pt x="171" y="355"/>
                </a:lnTo>
                <a:lnTo>
                  <a:pt x="178" y="355"/>
                </a:lnTo>
                <a:lnTo>
                  <a:pt x="185" y="355"/>
                </a:lnTo>
                <a:lnTo>
                  <a:pt x="185" y="362"/>
                </a:lnTo>
                <a:lnTo>
                  <a:pt x="185" y="370"/>
                </a:lnTo>
                <a:lnTo>
                  <a:pt x="193" y="370"/>
                </a:lnTo>
                <a:lnTo>
                  <a:pt x="193" y="377"/>
                </a:lnTo>
                <a:lnTo>
                  <a:pt x="193" y="385"/>
                </a:lnTo>
                <a:lnTo>
                  <a:pt x="200" y="385"/>
                </a:lnTo>
                <a:lnTo>
                  <a:pt x="200" y="392"/>
                </a:lnTo>
                <a:lnTo>
                  <a:pt x="200" y="399"/>
                </a:lnTo>
                <a:lnTo>
                  <a:pt x="208" y="399"/>
                </a:lnTo>
                <a:lnTo>
                  <a:pt x="208" y="392"/>
                </a:lnTo>
                <a:lnTo>
                  <a:pt x="208" y="385"/>
                </a:lnTo>
                <a:lnTo>
                  <a:pt x="208" y="392"/>
                </a:lnTo>
                <a:lnTo>
                  <a:pt x="208" y="385"/>
                </a:lnTo>
                <a:lnTo>
                  <a:pt x="200" y="385"/>
                </a:lnTo>
                <a:lnTo>
                  <a:pt x="200" y="377"/>
                </a:lnTo>
                <a:lnTo>
                  <a:pt x="208" y="377"/>
                </a:lnTo>
                <a:lnTo>
                  <a:pt x="208" y="370"/>
                </a:lnTo>
                <a:lnTo>
                  <a:pt x="200" y="370"/>
                </a:lnTo>
                <a:lnTo>
                  <a:pt x="208" y="362"/>
                </a:lnTo>
                <a:lnTo>
                  <a:pt x="200" y="362"/>
                </a:lnTo>
                <a:lnTo>
                  <a:pt x="200" y="355"/>
                </a:lnTo>
                <a:lnTo>
                  <a:pt x="208" y="355"/>
                </a:lnTo>
                <a:lnTo>
                  <a:pt x="208" y="348"/>
                </a:lnTo>
                <a:lnTo>
                  <a:pt x="200" y="348"/>
                </a:lnTo>
                <a:lnTo>
                  <a:pt x="200" y="340"/>
                </a:lnTo>
                <a:lnTo>
                  <a:pt x="193" y="340"/>
                </a:lnTo>
                <a:lnTo>
                  <a:pt x="193" y="333"/>
                </a:lnTo>
                <a:lnTo>
                  <a:pt x="193" y="325"/>
                </a:lnTo>
                <a:lnTo>
                  <a:pt x="193" y="318"/>
                </a:lnTo>
                <a:lnTo>
                  <a:pt x="193" y="310"/>
                </a:lnTo>
                <a:lnTo>
                  <a:pt x="200" y="310"/>
                </a:lnTo>
                <a:lnTo>
                  <a:pt x="200" y="303"/>
                </a:lnTo>
                <a:lnTo>
                  <a:pt x="200" y="296"/>
                </a:lnTo>
                <a:lnTo>
                  <a:pt x="208" y="296"/>
                </a:lnTo>
                <a:lnTo>
                  <a:pt x="208" y="288"/>
                </a:lnTo>
                <a:lnTo>
                  <a:pt x="208" y="281"/>
                </a:lnTo>
                <a:lnTo>
                  <a:pt x="215" y="281"/>
                </a:lnTo>
                <a:lnTo>
                  <a:pt x="215" y="273"/>
                </a:lnTo>
                <a:lnTo>
                  <a:pt x="215" y="266"/>
                </a:lnTo>
                <a:lnTo>
                  <a:pt x="215" y="259"/>
                </a:lnTo>
                <a:lnTo>
                  <a:pt x="222" y="259"/>
                </a:lnTo>
                <a:lnTo>
                  <a:pt x="222" y="251"/>
                </a:lnTo>
                <a:lnTo>
                  <a:pt x="222" y="244"/>
                </a:lnTo>
                <a:lnTo>
                  <a:pt x="230" y="244"/>
                </a:lnTo>
                <a:lnTo>
                  <a:pt x="230" y="236"/>
                </a:lnTo>
                <a:lnTo>
                  <a:pt x="237" y="236"/>
                </a:lnTo>
                <a:lnTo>
                  <a:pt x="237" y="229"/>
                </a:lnTo>
                <a:lnTo>
                  <a:pt x="237" y="222"/>
                </a:lnTo>
                <a:lnTo>
                  <a:pt x="245" y="222"/>
                </a:lnTo>
                <a:lnTo>
                  <a:pt x="245" y="214"/>
                </a:lnTo>
                <a:lnTo>
                  <a:pt x="245" y="207"/>
                </a:lnTo>
                <a:lnTo>
                  <a:pt x="252" y="207"/>
                </a:lnTo>
                <a:lnTo>
                  <a:pt x="252" y="214"/>
                </a:lnTo>
                <a:lnTo>
                  <a:pt x="259" y="214"/>
                </a:lnTo>
                <a:lnTo>
                  <a:pt x="259" y="207"/>
                </a:lnTo>
                <a:lnTo>
                  <a:pt x="259" y="199"/>
                </a:lnTo>
                <a:lnTo>
                  <a:pt x="259" y="192"/>
                </a:lnTo>
                <a:lnTo>
                  <a:pt x="259" y="185"/>
                </a:lnTo>
                <a:lnTo>
                  <a:pt x="267" y="185"/>
                </a:lnTo>
                <a:lnTo>
                  <a:pt x="267" y="192"/>
                </a:lnTo>
                <a:lnTo>
                  <a:pt x="267" y="185"/>
                </a:lnTo>
                <a:lnTo>
                  <a:pt x="267" y="177"/>
                </a:lnTo>
                <a:lnTo>
                  <a:pt x="274" y="177"/>
                </a:lnTo>
                <a:lnTo>
                  <a:pt x="274" y="170"/>
                </a:lnTo>
                <a:lnTo>
                  <a:pt x="274" y="162"/>
                </a:lnTo>
                <a:lnTo>
                  <a:pt x="274" y="155"/>
                </a:lnTo>
                <a:lnTo>
                  <a:pt x="274" y="148"/>
                </a:lnTo>
                <a:lnTo>
                  <a:pt x="274" y="140"/>
                </a:lnTo>
                <a:lnTo>
                  <a:pt x="282" y="140"/>
                </a:lnTo>
                <a:lnTo>
                  <a:pt x="282" y="148"/>
                </a:lnTo>
                <a:lnTo>
                  <a:pt x="282" y="140"/>
                </a:lnTo>
                <a:lnTo>
                  <a:pt x="282" y="133"/>
                </a:lnTo>
                <a:lnTo>
                  <a:pt x="282" y="125"/>
                </a:lnTo>
                <a:lnTo>
                  <a:pt x="282" y="118"/>
                </a:lnTo>
                <a:lnTo>
                  <a:pt x="282" y="111"/>
                </a:lnTo>
                <a:lnTo>
                  <a:pt x="289" y="111"/>
                </a:lnTo>
                <a:lnTo>
                  <a:pt x="289" y="103"/>
                </a:lnTo>
                <a:lnTo>
                  <a:pt x="289" y="111"/>
                </a:lnTo>
                <a:lnTo>
                  <a:pt x="296" y="111"/>
                </a:lnTo>
                <a:lnTo>
                  <a:pt x="304" y="111"/>
                </a:lnTo>
                <a:lnTo>
                  <a:pt x="304" y="118"/>
                </a:lnTo>
                <a:lnTo>
                  <a:pt x="304" y="111"/>
                </a:lnTo>
                <a:lnTo>
                  <a:pt x="311" y="118"/>
                </a:lnTo>
                <a:lnTo>
                  <a:pt x="311" y="125"/>
                </a:lnTo>
                <a:lnTo>
                  <a:pt x="318" y="125"/>
                </a:lnTo>
                <a:lnTo>
                  <a:pt x="326" y="125"/>
                </a:lnTo>
                <a:lnTo>
                  <a:pt x="326" y="118"/>
                </a:lnTo>
                <a:lnTo>
                  <a:pt x="318" y="118"/>
                </a:lnTo>
                <a:lnTo>
                  <a:pt x="318" y="111"/>
                </a:lnTo>
                <a:lnTo>
                  <a:pt x="318" y="103"/>
                </a:lnTo>
                <a:lnTo>
                  <a:pt x="326" y="103"/>
                </a:lnTo>
                <a:lnTo>
                  <a:pt x="326" y="96"/>
                </a:lnTo>
                <a:lnTo>
                  <a:pt x="333" y="96"/>
                </a:lnTo>
                <a:lnTo>
                  <a:pt x="333" y="88"/>
                </a:lnTo>
                <a:lnTo>
                  <a:pt x="341" y="88"/>
                </a:lnTo>
                <a:lnTo>
                  <a:pt x="348" y="88"/>
                </a:lnTo>
                <a:lnTo>
                  <a:pt x="355" y="88"/>
                </a:lnTo>
                <a:lnTo>
                  <a:pt x="348" y="81"/>
                </a:lnTo>
                <a:lnTo>
                  <a:pt x="348" y="74"/>
                </a:lnTo>
                <a:lnTo>
                  <a:pt x="348" y="66"/>
                </a:lnTo>
                <a:lnTo>
                  <a:pt x="348" y="59"/>
                </a:lnTo>
                <a:lnTo>
                  <a:pt x="348" y="51"/>
                </a:lnTo>
                <a:lnTo>
                  <a:pt x="355" y="51"/>
                </a:lnTo>
                <a:lnTo>
                  <a:pt x="355" y="44"/>
                </a:lnTo>
                <a:lnTo>
                  <a:pt x="355" y="37"/>
                </a:lnTo>
                <a:lnTo>
                  <a:pt x="363" y="29"/>
                </a:lnTo>
                <a:lnTo>
                  <a:pt x="363" y="37"/>
                </a:lnTo>
                <a:lnTo>
                  <a:pt x="370" y="37"/>
                </a:lnTo>
                <a:lnTo>
                  <a:pt x="378" y="37"/>
                </a:lnTo>
                <a:lnTo>
                  <a:pt x="378" y="29"/>
                </a:lnTo>
                <a:lnTo>
                  <a:pt x="370" y="29"/>
                </a:lnTo>
                <a:lnTo>
                  <a:pt x="378" y="29"/>
                </a:lnTo>
                <a:lnTo>
                  <a:pt x="378" y="22"/>
                </a:lnTo>
                <a:lnTo>
                  <a:pt x="378" y="14"/>
                </a:lnTo>
                <a:lnTo>
                  <a:pt x="378" y="7"/>
                </a:lnTo>
                <a:lnTo>
                  <a:pt x="378" y="0"/>
                </a:lnTo>
                <a:lnTo>
                  <a:pt x="385" y="0"/>
                </a:lnTo>
                <a:lnTo>
                  <a:pt x="385" y="7"/>
                </a:lnTo>
                <a:lnTo>
                  <a:pt x="392" y="7"/>
                </a:lnTo>
                <a:lnTo>
                  <a:pt x="400" y="7"/>
                </a:lnTo>
                <a:lnTo>
                  <a:pt x="407" y="7"/>
                </a:lnTo>
                <a:lnTo>
                  <a:pt x="407" y="0"/>
                </a:lnTo>
                <a:lnTo>
                  <a:pt x="415" y="0"/>
                </a:lnTo>
                <a:lnTo>
                  <a:pt x="422" y="0"/>
                </a:lnTo>
                <a:lnTo>
                  <a:pt x="429" y="0"/>
                </a:lnTo>
                <a:lnTo>
                  <a:pt x="429" y="7"/>
                </a:lnTo>
                <a:lnTo>
                  <a:pt x="437" y="7"/>
                </a:lnTo>
                <a:lnTo>
                  <a:pt x="437" y="14"/>
                </a:lnTo>
                <a:lnTo>
                  <a:pt x="437" y="22"/>
                </a:lnTo>
                <a:lnTo>
                  <a:pt x="429" y="22"/>
                </a:lnTo>
                <a:lnTo>
                  <a:pt x="429" y="29"/>
                </a:lnTo>
                <a:lnTo>
                  <a:pt x="429" y="37"/>
                </a:lnTo>
                <a:lnTo>
                  <a:pt x="437" y="37"/>
                </a:lnTo>
                <a:lnTo>
                  <a:pt x="437" y="44"/>
                </a:lnTo>
                <a:lnTo>
                  <a:pt x="429" y="44"/>
                </a:lnTo>
                <a:lnTo>
                  <a:pt x="429" y="51"/>
                </a:lnTo>
                <a:lnTo>
                  <a:pt x="429" y="59"/>
                </a:lnTo>
                <a:lnTo>
                  <a:pt x="437" y="59"/>
                </a:lnTo>
                <a:lnTo>
                  <a:pt x="429" y="59"/>
                </a:lnTo>
                <a:lnTo>
                  <a:pt x="429" y="66"/>
                </a:lnTo>
                <a:lnTo>
                  <a:pt x="422" y="66"/>
                </a:lnTo>
                <a:lnTo>
                  <a:pt x="422" y="74"/>
                </a:lnTo>
                <a:lnTo>
                  <a:pt x="422" y="66"/>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96" name="Freeform 48" descr="5%"/>
          <p:cNvSpPr>
            <a:spLocks/>
          </p:cNvSpPr>
          <p:nvPr/>
        </p:nvSpPr>
        <p:spPr bwMode="auto">
          <a:xfrm>
            <a:off x="2927350" y="2888755"/>
            <a:ext cx="693738" cy="331292"/>
          </a:xfrm>
          <a:custGeom>
            <a:avLst/>
            <a:gdLst>
              <a:gd name="T0" fmla="*/ 2147483647 w 437"/>
              <a:gd name="T1" fmla="*/ 0 h 371"/>
              <a:gd name="T2" fmla="*/ 2147483647 w 437"/>
              <a:gd name="T3" fmla="*/ 0 h 371"/>
              <a:gd name="T4" fmla="*/ 2147483647 w 437"/>
              <a:gd name="T5" fmla="*/ 0 h 371"/>
              <a:gd name="T6" fmla="*/ 2147483647 w 437"/>
              <a:gd name="T7" fmla="*/ 0 h 371"/>
              <a:gd name="T8" fmla="*/ 2147483647 w 437"/>
              <a:gd name="T9" fmla="*/ 0 h 371"/>
              <a:gd name="T10" fmla="*/ 2147483647 w 437"/>
              <a:gd name="T11" fmla="*/ 2147483647 h 371"/>
              <a:gd name="T12" fmla="*/ 2147483647 w 437"/>
              <a:gd name="T13" fmla="*/ 2147483647 h 371"/>
              <a:gd name="T14" fmla="*/ 2147483647 w 437"/>
              <a:gd name="T15" fmla="*/ 2147483647 h 371"/>
              <a:gd name="T16" fmla="*/ 2147483647 w 437"/>
              <a:gd name="T17" fmla="*/ 2147483647 h 371"/>
              <a:gd name="T18" fmla="*/ 2147483647 w 437"/>
              <a:gd name="T19" fmla="*/ 2147483647 h 371"/>
              <a:gd name="T20" fmla="*/ 2147483647 w 437"/>
              <a:gd name="T21" fmla="*/ 2147483647 h 371"/>
              <a:gd name="T22" fmla="*/ 2147483647 w 437"/>
              <a:gd name="T23" fmla="*/ 2147483647 h 371"/>
              <a:gd name="T24" fmla="*/ 2147483647 w 437"/>
              <a:gd name="T25" fmla="*/ 2147483647 h 371"/>
              <a:gd name="T26" fmla="*/ 2147483647 w 437"/>
              <a:gd name="T27" fmla="*/ 2147483647 h 371"/>
              <a:gd name="T28" fmla="*/ 2147483647 w 437"/>
              <a:gd name="T29" fmla="*/ 2147483647 h 371"/>
              <a:gd name="T30" fmla="*/ 2147483647 w 437"/>
              <a:gd name="T31" fmla="*/ 2147483647 h 371"/>
              <a:gd name="T32" fmla="*/ 2147483647 w 437"/>
              <a:gd name="T33" fmla="*/ 2147483647 h 371"/>
              <a:gd name="T34" fmla="*/ 2147483647 w 437"/>
              <a:gd name="T35" fmla="*/ 2147483647 h 371"/>
              <a:gd name="T36" fmla="*/ 2147483647 w 437"/>
              <a:gd name="T37" fmla="*/ 2147483647 h 371"/>
              <a:gd name="T38" fmla="*/ 2147483647 w 437"/>
              <a:gd name="T39" fmla="*/ 2147483647 h 371"/>
              <a:gd name="T40" fmla="*/ 2147483647 w 437"/>
              <a:gd name="T41" fmla="*/ 2147483647 h 371"/>
              <a:gd name="T42" fmla="*/ 2147483647 w 437"/>
              <a:gd name="T43" fmla="*/ 2147483647 h 371"/>
              <a:gd name="T44" fmla="*/ 2147483647 w 437"/>
              <a:gd name="T45" fmla="*/ 2147483647 h 371"/>
              <a:gd name="T46" fmla="*/ 2147483647 w 437"/>
              <a:gd name="T47" fmla="*/ 2147483647 h 371"/>
              <a:gd name="T48" fmla="*/ 2147483647 w 437"/>
              <a:gd name="T49" fmla="*/ 2147483647 h 371"/>
              <a:gd name="T50" fmla="*/ 2147483647 w 437"/>
              <a:gd name="T51" fmla="*/ 2147483647 h 371"/>
              <a:gd name="T52" fmla="*/ 2147483647 w 437"/>
              <a:gd name="T53" fmla="*/ 2147483647 h 371"/>
              <a:gd name="T54" fmla="*/ 2147483647 w 437"/>
              <a:gd name="T55" fmla="*/ 2147483647 h 371"/>
              <a:gd name="T56" fmla="*/ 2147483647 w 437"/>
              <a:gd name="T57" fmla="*/ 2147483647 h 371"/>
              <a:gd name="T58" fmla="*/ 2147483647 w 437"/>
              <a:gd name="T59" fmla="*/ 2147483647 h 371"/>
              <a:gd name="T60" fmla="*/ 2147483647 w 437"/>
              <a:gd name="T61" fmla="*/ 2147483647 h 371"/>
              <a:gd name="T62" fmla="*/ 2147483647 w 437"/>
              <a:gd name="T63" fmla="*/ 2147483647 h 371"/>
              <a:gd name="T64" fmla="*/ 2147483647 w 437"/>
              <a:gd name="T65" fmla="*/ 2147483647 h 371"/>
              <a:gd name="T66" fmla="*/ 2147483647 w 437"/>
              <a:gd name="T67" fmla="*/ 2147483647 h 371"/>
              <a:gd name="T68" fmla="*/ 2147483647 w 437"/>
              <a:gd name="T69" fmla="*/ 2147483647 h 371"/>
              <a:gd name="T70" fmla="*/ 0 w 437"/>
              <a:gd name="T71" fmla="*/ 2147483647 h 371"/>
              <a:gd name="T72" fmla="*/ 0 w 437"/>
              <a:gd name="T73" fmla="*/ 2147483647 h 371"/>
              <a:gd name="T74" fmla="*/ 0 w 437"/>
              <a:gd name="T75" fmla="*/ 2147483647 h 371"/>
              <a:gd name="T76" fmla="*/ 2147483647 w 437"/>
              <a:gd name="T77" fmla="*/ 2147483647 h 371"/>
              <a:gd name="T78" fmla="*/ 2147483647 w 437"/>
              <a:gd name="T79" fmla="*/ 2147483647 h 371"/>
              <a:gd name="T80" fmla="*/ 2147483647 w 437"/>
              <a:gd name="T81" fmla="*/ 2147483647 h 371"/>
              <a:gd name="T82" fmla="*/ 2147483647 w 437"/>
              <a:gd name="T83" fmla="*/ 0 h 371"/>
              <a:gd name="T84" fmla="*/ 2147483647 w 437"/>
              <a:gd name="T85" fmla="*/ 0 h 371"/>
              <a:gd name="T86" fmla="*/ 2147483647 w 437"/>
              <a:gd name="T87" fmla="*/ 0 h 371"/>
              <a:gd name="T88" fmla="*/ 2147483647 w 437"/>
              <a:gd name="T89" fmla="*/ 0 h 371"/>
              <a:gd name="T90" fmla="*/ 2147483647 w 437"/>
              <a:gd name="T91" fmla="*/ 0 h 371"/>
              <a:gd name="T92" fmla="*/ 2147483647 w 437"/>
              <a:gd name="T93" fmla="*/ 0 h 371"/>
              <a:gd name="T94" fmla="*/ 2147483647 w 437"/>
              <a:gd name="T95" fmla="*/ 0 h 37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37" h="371">
                <a:moveTo>
                  <a:pt x="288" y="0"/>
                </a:moveTo>
                <a:lnTo>
                  <a:pt x="296" y="0"/>
                </a:lnTo>
                <a:lnTo>
                  <a:pt x="303" y="0"/>
                </a:lnTo>
                <a:lnTo>
                  <a:pt x="311" y="0"/>
                </a:lnTo>
                <a:lnTo>
                  <a:pt x="318" y="0"/>
                </a:lnTo>
                <a:lnTo>
                  <a:pt x="325" y="0"/>
                </a:lnTo>
                <a:lnTo>
                  <a:pt x="333" y="0"/>
                </a:lnTo>
                <a:lnTo>
                  <a:pt x="340" y="0"/>
                </a:lnTo>
                <a:lnTo>
                  <a:pt x="348" y="0"/>
                </a:lnTo>
                <a:lnTo>
                  <a:pt x="355" y="0"/>
                </a:lnTo>
                <a:lnTo>
                  <a:pt x="362" y="0"/>
                </a:lnTo>
                <a:lnTo>
                  <a:pt x="370" y="0"/>
                </a:lnTo>
                <a:lnTo>
                  <a:pt x="377" y="0"/>
                </a:lnTo>
                <a:lnTo>
                  <a:pt x="385" y="0"/>
                </a:lnTo>
                <a:lnTo>
                  <a:pt x="392" y="0"/>
                </a:lnTo>
                <a:lnTo>
                  <a:pt x="399" y="0"/>
                </a:lnTo>
                <a:lnTo>
                  <a:pt x="407" y="0"/>
                </a:lnTo>
                <a:lnTo>
                  <a:pt x="414" y="0"/>
                </a:lnTo>
                <a:lnTo>
                  <a:pt x="422" y="0"/>
                </a:lnTo>
                <a:lnTo>
                  <a:pt x="429" y="0"/>
                </a:lnTo>
                <a:lnTo>
                  <a:pt x="436" y="0"/>
                </a:lnTo>
                <a:lnTo>
                  <a:pt x="436" y="8"/>
                </a:lnTo>
                <a:lnTo>
                  <a:pt x="436" y="15"/>
                </a:lnTo>
                <a:lnTo>
                  <a:pt x="436" y="22"/>
                </a:lnTo>
                <a:lnTo>
                  <a:pt x="436" y="30"/>
                </a:lnTo>
                <a:lnTo>
                  <a:pt x="436" y="37"/>
                </a:lnTo>
                <a:lnTo>
                  <a:pt x="436" y="45"/>
                </a:lnTo>
                <a:lnTo>
                  <a:pt x="436" y="52"/>
                </a:lnTo>
                <a:lnTo>
                  <a:pt x="436" y="59"/>
                </a:lnTo>
                <a:lnTo>
                  <a:pt x="436" y="74"/>
                </a:lnTo>
                <a:lnTo>
                  <a:pt x="436" y="89"/>
                </a:lnTo>
                <a:lnTo>
                  <a:pt x="436" y="104"/>
                </a:lnTo>
                <a:lnTo>
                  <a:pt x="436" y="111"/>
                </a:lnTo>
                <a:lnTo>
                  <a:pt x="436" y="119"/>
                </a:lnTo>
                <a:lnTo>
                  <a:pt x="436" y="133"/>
                </a:lnTo>
                <a:lnTo>
                  <a:pt x="436" y="141"/>
                </a:lnTo>
                <a:lnTo>
                  <a:pt x="436" y="148"/>
                </a:lnTo>
                <a:lnTo>
                  <a:pt x="436" y="163"/>
                </a:lnTo>
                <a:lnTo>
                  <a:pt x="436" y="178"/>
                </a:lnTo>
                <a:lnTo>
                  <a:pt x="436" y="185"/>
                </a:lnTo>
                <a:lnTo>
                  <a:pt x="436" y="193"/>
                </a:lnTo>
                <a:lnTo>
                  <a:pt x="436" y="200"/>
                </a:lnTo>
                <a:lnTo>
                  <a:pt x="436" y="207"/>
                </a:lnTo>
                <a:lnTo>
                  <a:pt x="436" y="222"/>
                </a:lnTo>
                <a:lnTo>
                  <a:pt x="436" y="244"/>
                </a:lnTo>
                <a:lnTo>
                  <a:pt x="436" y="252"/>
                </a:lnTo>
                <a:lnTo>
                  <a:pt x="436" y="259"/>
                </a:lnTo>
                <a:lnTo>
                  <a:pt x="436" y="267"/>
                </a:lnTo>
                <a:lnTo>
                  <a:pt x="436" y="274"/>
                </a:lnTo>
                <a:lnTo>
                  <a:pt x="436" y="281"/>
                </a:lnTo>
                <a:lnTo>
                  <a:pt x="436" y="289"/>
                </a:lnTo>
                <a:lnTo>
                  <a:pt x="436" y="296"/>
                </a:lnTo>
                <a:lnTo>
                  <a:pt x="436" y="304"/>
                </a:lnTo>
                <a:lnTo>
                  <a:pt x="436" y="311"/>
                </a:lnTo>
                <a:lnTo>
                  <a:pt x="436" y="319"/>
                </a:lnTo>
                <a:lnTo>
                  <a:pt x="436" y="326"/>
                </a:lnTo>
                <a:lnTo>
                  <a:pt x="436" y="333"/>
                </a:lnTo>
                <a:lnTo>
                  <a:pt x="436" y="341"/>
                </a:lnTo>
                <a:lnTo>
                  <a:pt x="436" y="348"/>
                </a:lnTo>
                <a:lnTo>
                  <a:pt x="436" y="356"/>
                </a:lnTo>
                <a:lnTo>
                  <a:pt x="436" y="363"/>
                </a:lnTo>
                <a:lnTo>
                  <a:pt x="436" y="370"/>
                </a:lnTo>
                <a:lnTo>
                  <a:pt x="429" y="370"/>
                </a:lnTo>
                <a:lnTo>
                  <a:pt x="422" y="370"/>
                </a:lnTo>
                <a:lnTo>
                  <a:pt x="414" y="370"/>
                </a:lnTo>
                <a:lnTo>
                  <a:pt x="407" y="370"/>
                </a:lnTo>
                <a:lnTo>
                  <a:pt x="399" y="370"/>
                </a:lnTo>
                <a:lnTo>
                  <a:pt x="392" y="363"/>
                </a:lnTo>
                <a:lnTo>
                  <a:pt x="392" y="370"/>
                </a:lnTo>
                <a:lnTo>
                  <a:pt x="385" y="363"/>
                </a:lnTo>
                <a:lnTo>
                  <a:pt x="377" y="363"/>
                </a:lnTo>
                <a:lnTo>
                  <a:pt x="370" y="363"/>
                </a:lnTo>
                <a:lnTo>
                  <a:pt x="362" y="363"/>
                </a:lnTo>
                <a:lnTo>
                  <a:pt x="355" y="363"/>
                </a:lnTo>
                <a:lnTo>
                  <a:pt x="348" y="363"/>
                </a:lnTo>
                <a:lnTo>
                  <a:pt x="340" y="363"/>
                </a:lnTo>
                <a:lnTo>
                  <a:pt x="333" y="363"/>
                </a:lnTo>
                <a:lnTo>
                  <a:pt x="325" y="363"/>
                </a:lnTo>
                <a:lnTo>
                  <a:pt x="318" y="363"/>
                </a:lnTo>
                <a:lnTo>
                  <a:pt x="311" y="363"/>
                </a:lnTo>
                <a:lnTo>
                  <a:pt x="303" y="363"/>
                </a:lnTo>
                <a:lnTo>
                  <a:pt x="296" y="363"/>
                </a:lnTo>
                <a:lnTo>
                  <a:pt x="288" y="363"/>
                </a:lnTo>
                <a:lnTo>
                  <a:pt x="281" y="363"/>
                </a:lnTo>
                <a:lnTo>
                  <a:pt x="274" y="363"/>
                </a:lnTo>
                <a:lnTo>
                  <a:pt x="266" y="363"/>
                </a:lnTo>
                <a:lnTo>
                  <a:pt x="259" y="363"/>
                </a:lnTo>
                <a:lnTo>
                  <a:pt x="244" y="363"/>
                </a:lnTo>
                <a:lnTo>
                  <a:pt x="229" y="363"/>
                </a:lnTo>
                <a:lnTo>
                  <a:pt x="222" y="363"/>
                </a:lnTo>
                <a:lnTo>
                  <a:pt x="207" y="363"/>
                </a:lnTo>
                <a:lnTo>
                  <a:pt x="185" y="363"/>
                </a:lnTo>
                <a:lnTo>
                  <a:pt x="178" y="363"/>
                </a:lnTo>
                <a:lnTo>
                  <a:pt x="170" y="363"/>
                </a:lnTo>
                <a:lnTo>
                  <a:pt x="163" y="363"/>
                </a:lnTo>
                <a:lnTo>
                  <a:pt x="155" y="363"/>
                </a:lnTo>
                <a:lnTo>
                  <a:pt x="148" y="363"/>
                </a:lnTo>
                <a:lnTo>
                  <a:pt x="141" y="363"/>
                </a:lnTo>
                <a:lnTo>
                  <a:pt x="133" y="363"/>
                </a:lnTo>
                <a:lnTo>
                  <a:pt x="126" y="363"/>
                </a:lnTo>
                <a:lnTo>
                  <a:pt x="118" y="363"/>
                </a:lnTo>
                <a:lnTo>
                  <a:pt x="111" y="363"/>
                </a:lnTo>
                <a:lnTo>
                  <a:pt x="104" y="363"/>
                </a:lnTo>
                <a:lnTo>
                  <a:pt x="96" y="363"/>
                </a:lnTo>
                <a:lnTo>
                  <a:pt x="89" y="363"/>
                </a:lnTo>
                <a:lnTo>
                  <a:pt x="81" y="363"/>
                </a:lnTo>
                <a:lnTo>
                  <a:pt x="74" y="363"/>
                </a:lnTo>
                <a:lnTo>
                  <a:pt x="67" y="363"/>
                </a:lnTo>
                <a:lnTo>
                  <a:pt x="59" y="363"/>
                </a:lnTo>
                <a:lnTo>
                  <a:pt x="52" y="363"/>
                </a:lnTo>
                <a:lnTo>
                  <a:pt x="37" y="363"/>
                </a:lnTo>
                <a:lnTo>
                  <a:pt x="22" y="363"/>
                </a:lnTo>
                <a:lnTo>
                  <a:pt x="15" y="363"/>
                </a:lnTo>
                <a:lnTo>
                  <a:pt x="7" y="363"/>
                </a:lnTo>
                <a:lnTo>
                  <a:pt x="7" y="356"/>
                </a:lnTo>
                <a:lnTo>
                  <a:pt x="7" y="348"/>
                </a:lnTo>
                <a:lnTo>
                  <a:pt x="7" y="341"/>
                </a:lnTo>
                <a:lnTo>
                  <a:pt x="7" y="333"/>
                </a:lnTo>
                <a:lnTo>
                  <a:pt x="7" y="326"/>
                </a:lnTo>
                <a:lnTo>
                  <a:pt x="7" y="319"/>
                </a:lnTo>
                <a:lnTo>
                  <a:pt x="7" y="311"/>
                </a:lnTo>
                <a:lnTo>
                  <a:pt x="7" y="304"/>
                </a:lnTo>
                <a:lnTo>
                  <a:pt x="7" y="289"/>
                </a:lnTo>
                <a:lnTo>
                  <a:pt x="7" y="281"/>
                </a:lnTo>
                <a:lnTo>
                  <a:pt x="7" y="274"/>
                </a:lnTo>
                <a:lnTo>
                  <a:pt x="7" y="267"/>
                </a:lnTo>
                <a:lnTo>
                  <a:pt x="7" y="259"/>
                </a:lnTo>
                <a:lnTo>
                  <a:pt x="7" y="252"/>
                </a:lnTo>
                <a:lnTo>
                  <a:pt x="7" y="244"/>
                </a:lnTo>
                <a:lnTo>
                  <a:pt x="7" y="237"/>
                </a:lnTo>
                <a:lnTo>
                  <a:pt x="7" y="230"/>
                </a:lnTo>
                <a:lnTo>
                  <a:pt x="7" y="222"/>
                </a:lnTo>
                <a:lnTo>
                  <a:pt x="7" y="215"/>
                </a:lnTo>
                <a:lnTo>
                  <a:pt x="7" y="207"/>
                </a:lnTo>
                <a:lnTo>
                  <a:pt x="7" y="200"/>
                </a:lnTo>
                <a:lnTo>
                  <a:pt x="7" y="193"/>
                </a:lnTo>
                <a:lnTo>
                  <a:pt x="7" y="170"/>
                </a:lnTo>
                <a:lnTo>
                  <a:pt x="7" y="163"/>
                </a:lnTo>
                <a:lnTo>
                  <a:pt x="7" y="156"/>
                </a:lnTo>
                <a:lnTo>
                  <a:pt x="7" y="148"/>
                </a:lnTo>
                <a:lnTo>
                  <a:pt x="7" y="141"/>
                </a:lnTo>
                <a:lnTo>
                  <a:pt x="0" y="141"/>
                </a:lnTo>
                <a:lnTo>
                  <a:pt x="0" y="133"/>
                </a:lnTo>
                <a:lnTo>
                  <a:pt x="0" y="126"/>
                </a:lnTo>
                <a:lnTo>
                  <a:pt x="0" y="119"/>
                </a:lnTo>
                <a:lnTo>
                  <a:pt x="0" y="111"/>
                </a:lnTo>
                <a:lnTo>
                  <a:pt x="0" y="104"/>
                </a:lnTo>
                <a:lnTo>
                  <a:pt x="0" y="96"/>
                </a:lnTo>
                <a:lnTo>
                  <a:pt x="0" y="89"/>
                </a:lnTo>
                <a:lnTo>
                  <a:pt x="0" y="82"/>
                </a:lnTo>
                <a:lnTo>
                  <a:pt x="0" y="74"/>
                </a:lnTo>
                <a:lnTo>
                  <a:pt x="0" y="67"/>
                </a:lnTo>
                <a:lnTo>
                  <a:pt x="7" y="67"/>
                </a:lnTo>
                <a:lnTo>
                  <a:pt x="15" y="67"/>
                </a:lnTo>
                <a:lnTo>
                  <a:pt x="22" y="67"/>
                </a:lnTo>
                <a:lnTo>
                  <a:pt x="30" y="67"/>
                </a:lnTo>
                <a:lnTo>
                  <a:pt x="37" y="67"/>
                </a:lnTo>
                <a:lnTo>
                  <a:pt x="44" y="67"/>
                </a:lnTo>
                <a:lnTo>
                  <a:pt x="52" y="67"/>
                </a:lnTo>
                <a:lnTo>
                  <a:pt x="59" y="67"/>
                </a:lnTo>
                <a:lnTo>
                  <a:pt x="67" y="67"/>
                </a:lnTo>
                <a:lnTo>
                  <a:pt x="74" y="67"/>
                </a:lnTo>
                <a:lnTo>
                  <a:pt x="74" y="52"/>
                </a:lnTo>
                <a:lnTo>
                  <a:pt x="74" y="45"/>
                </a:lnTo>
                <a:lnTo>
                  <a:pt x="74" y="30"/>
                </a:lnTo>
                <a:lnTo>
                  <a:pt x="74" y="15"/>
                </a:lnTo>
                <a:lnTo>
                  <a:pt x="74" y="8"/>
                </a:lnTo>
                <a:lnTo>
                  <a:pt x="74" y="0"/>
                </a:lnTo>
                <a:lnTo>
                  <a:pt x="81" y="0"/>
                </a:lnTo>
                <a:lnTo>
                  <a:pt x="89" y="0"/>
                </a:lnTo>
                <a:lnTo>
                  <a:pt x="96" y="0"/>
                </a:lnTo>
                <a:lnTo>
                  <a:pt x="104" y="0"/>
                </a:lnTo>
                <a:lnTo>
                  <a:pt x="111" y="0"/>
                </a:lnTo>
                <a:lnTo>
                  <a:pt x="118" y="0"/>
                </a:lnTo>
                <a:lnTo>
                  <a:pt x="126" y="0"/>
                </a:lnTo>
                <a:lnTo>
                  <a:pt x="133" y="0"/>
                </a:lnTo>
                <a:lnTo>
                  <a:pt x="141" y="0"/>
                </a:lnTo>
                <a:lnTo>
                  <a:pt x="148" y="0"/>
                </a:lnTo>
                <a:lnTo>
                  <a:pt x="155" y="0"/>
                </a:lnTo>
                <a:lnTo>
                  <a:pt x="163" y="0"/>
                </a:lnTo>
                <a:lnTo>
                  <a:pt x="170" y="0"/>
                </a:lnTo>
                <a:lnTo>
                  <a:pt x="178" y="0"/>
                </a:lnTo>
                <a:lnTo>
                  <a:pt x="185" y="0"/>
                </a:lnTo>
                <a:lnTo>
                  <a:pt x="200" y="0"/>
                </a:lnTo>
                <a:lnTo>
                  <a:pt x="222" y="0"/>
                </a:lnTo>
                <a:lnTo>
                  <a:pt x="237" y="0"/>
                </a:lnTo>
                <a:lnTo>
                  <a:pt x="244" y="0"/>
                </a:lnTo>
                <a:lnTo>
                  <a:pt x="251" y="0"/>
                </a:lnTo>
                <a:lnTo>
                  <a:pt x="259" y="0"/>
                </a:lnTo>
                <a:lnTo>
                  <a:pt x="266" y="0"/>
                </a:lnTo>
                <a:lnTo>
                  <a:pt x="274" y="0"/>
                </a:lnTo>
                <a:lnTo>
                  <a:pt x="281" y="0"/>
                </a:lnTo>
                <a:lnTo>
                  <a:pt x="288"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97" name="Freeform 49"/>
          <p:cNvSpPr>
            <a:spLocks/>
          </p:cNvSpPr>
          <p:nvPr/>
        </p:nvSpPr>
        <p:spPr bwMode="auto">
          <a:xfrm>
            <a:off x="6954838" y="2928939"/>
            <a:ext cx="49212" cy="46435"/>
          </a:xfrm>
          <a:custGeom>
            <a:avLst/>
            <a:gdLst>
              <a:gd name="T0" fmla="*/ 2147483647 w 31"/>
              <a:gd name="T1" fmla="*/ 2147483647 h 52"/>
              <a:gd name="T2" fmla="*/ 2147483647 w 31"/>
              <a:gd name="T3" fmla="*/ 0 h 52"/>
              <a:gd name="T4" fmla="*/ 2147483647 w 31"/>
              <a:gd name="T5" fmla="*/ 2147483647 h 52"/>
              <a:gd name="T6" fmla="*/ 2147483647 w 31"/>
              <a:gd name="T7" fmla="*/ 2147483647 h 52"/>
              <a:gd name="T8" fmla="*/ 2147483647 w 31"/>
              <a:gd name="T9" fmla="*/ 2147483647 h 52"/>
              <a:gd name="T10" fmla="*/ 2147483647 w 31"/>
              <a:gd name="T11" fmla="*/ 2147483647 h 52"/>
              <a:gd name="T12" fmla="*/ 2147483647 w 31"/>
              <a:gd name="T13" fmla="*/ 2147483647 h 52"/>
              <a:gd name="T14" fmla="*/ 2147483647 w 31"/>
              <a:gd name="T15" fmla="*/ 2147483647 h 52"/>
              <a:gd name="T16" fmla="*/ 2147483647 w 31"/>
              <a:gd name="T17" fmla="*/ 2147483647 h 52"/>
              <a:gd name="T18" fmla="*/ 2147483647 w 31"/>
              <a:gd name="T19" fmla="*/ 2147483647 h 52"/>
              <a:gd name="T20" fmla="*/ 2147483647 w 31"/>
              <a:gd name="T21" fmla="*/ 2147483647 h 52"/>
              <a:gd name="T22" fmla="*/ 2147483647 w 31"/>
              <a:gd name="T23" fmla="*/ 2147483647 h 52"/>
              <a:gd name="T24" fmla="*/ 2147483647 w 31"/>
              <a:gd name="T25" fmla="*/ 2147483647 h 52"/>
              <a:gd name="T26" fmla="*/ 2147483647 w 31"/>
              <a:gd name="T27" fmla="*/ 2147483647 h 52"/>
              <a:gd name="T28" fmla="*/ 2147483647 w 31"/>
              <a:gd name="T29" fmla="*/ 2147483647 h 52"/>
              <a:gd name="T30" fmla="*/ 0 w 31"/>
              <a:gd name="T31" fmla="*/ 2147483647 h 52"/>
              <a:gd name="T32" fmla="*/ 0 w 31"/>
              <a:gd name="T33" fmla="*/ 2147483647 h 52"/>
              <a:gd name="T34" fmla="*/ 0 w 31"/>
              <a:gd name="T35" fmla="*/ 2147483647 h 52"/>
              <a:gd name="T36" fmla="*/ 0 w 31"/>
              <a:gd name="T37" fmla="*/ 2147483647 h 52"/>
              <a:gd name="T38" fmla="*/ 2147483647 w 31"/>
              <a:gd name="T39" fmla="*/ 2147483647 h 52"/>
              <a:gd name="T40" fmla="*/ 2147483647 w 31"/>
              <a:gd name="T41" fmla="*/ 2147483647 h 52"/>
              <a:gd name="T42" fmla="*/ 2147483647 w 31"/>
              <a:gd name="T43" fmla="*/ 2147483647 h 52"/>
              <a:gd name="T44" fmla="*/ 2147483647 w 31"/>
              <a:gd name="T45" fmla="*/ 2147483647 h 52"/>
              <a:gd name="T46" fmla="*/ 2147483647 w 31"/>
              <a:gd name="T47" fmla="*/ 2147483647 h 52"/>
              <a:gd name="T48" fmla="*/ 2147483647 w 31"/>
              <a:gd name="T49" fmla="*/ 2147483647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 h="52">
                <a:moveTo>
                  <a:pt x="22" y="7"/>
                </a:moveTo>
                <a:lnTo>
                  <a:pt x="22" y="0"/>
                </a:lnTo>
                <a:lnTo>
                  <a:pt x="22" y="7"/>
                </a:lnTo>
                <a:lnTo>
                  <a:pt x="22" y="14"/>
                </a:lnTo>
                <a:lnTo>
                  <a:pt x="22" y="22"/>
                </a:lnTo>
                <a:lnTo>
                  <a:pt x="22" y="29"/>
                </a:lnTo>
                <a:lnTo>
                  <a:pt x="22" y="37"/>
                </a:lnTo>
                <a:lnTo>
                  <a:pt x="22" y="44"/>
                </a:lnTo>
                <a:lnTo>
                  <a:pt x="30" y="44"/>
                </a:lnTo>
                <a:lnTo>
                  <a:pt x="30" y="51"/>
                </a:lnTo>
                <a:lnTo>
                  <a:pt x="30" y="44"/>
                </a:lnTo>
                <a:lnTo>
                  <a:pt x="22" y="44"/>
                </a:lnTo>
                <a:lnTo>
                  <a:pt x="15" y="44"/>
                </a:lnTo>
                <a:lnTo>
                  <a:pt x="15" y="37"/>
                </a:lnTo>
                <a:lnTo>
                  <a:pt x="8" y="37"/>
                </a:lnTo>
                <a:lnTo>
                  <a:pt x="0" y="37"/>
                </a:lnTo>
                <a:lnTo>
                  <a:pt x="0" y="29"/>
                </a:lnTo>
                <a:lnTo>
                  <a:pt x="0" y="22"/>
                </a:lnTo>
                <a:lnTo>
                  <a:pt x="0" y="14"/>
                </a:lnTo>
                <a:lnTo>
                  <a:pt x="8" y="14"/>
                </a:lnTo>
                <a:lnTo>
                  <a:pt x="8" y="7"/>
                </a:lnTo>
                <a:lnTo>
                  <a:pt x="8" y="14"/>
                </a:lnTo>
                <a:lnTo>
                  <a:pt x="15" y="14"/>
                </a:lnTo>
                <a:lnTo>
                  <a:pt x="15" y="7"/>
                </a:lnTo>
                <a:lnTo>
                  <a:pt x="22" y="7"/>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098" name="Freeform 50" descr="5%"/>
          <p:cNvSpPr>
            <a:spLocks/>
          </p:cNvSpPr>
          <p:nvPr/>
        </p:nvSpPr>
        <p:spPr bwMode="auto">
          <a:xfrm>
            <a:off x="1858966" y="2928940"/>
            <a:ext cx="623887" cy="278606"/>
          </a:xfrm>
          <a:custGeom>
            <a:avLst/>
            <a:gdLst>
              <a:gd name="T0" fmla="*/ 2147483647 w 393"/>
              <a:gd name="T1" fmla="*/ 2147483647 h 312"/>
              <a:gd name="T2" fmla="*/ 2147483647 w 393"/>
              <a:gd name="T3" fmla="*/ 2147483647 h 312"/>
              <a:gd name="T4" fmla="*/ 2147483647 w 393"/>
              <a:gd name="T5" fmla="*/ 2147483647 h 312"/>
              <a:gd name="T6" fmla="*/ 2147483647 w 393"/>
              <a:gd name="T7" fmla="*/ 2147483647 h 312"/>
              <a:gd name="T8" fmla="*/ 2147483647 w 393"/>
              <a:gd name="T9" fmla="*/ 2147483647 h 312"/>
              <a:gd name="T10" fmla="*/ 2147483647 w 393"/>
              <a:gd name="T11" fmla="*/ 2147483647 h 312"/>
              <a:gd name="T12" fmla="*/ 2147483647 w 393"/>
              <a:gd name="T13" fmla="*/ 2147483647 h 312"/>
              <a:gd name="T14" fmla="*/ 2147483647 w 393"/>
              <a:gd name="T15" fmla="*/ 2147483647 h 312"/>
              <a:gd name="T16" fmla="*/ 2147483647 w 393"/>
              <a:gd name="T17" fmla="*/ 2147483647 h 312"/>
              <a:gd name="T18" fmla="*/ 2147483647 w 393"/>
              <a:gd name="T19" fmla="*/ 2147483647 h 312"/>
              <a:gd name="T20" fmla="*/ 2147483647 w 393"/>
              <a:gd name="T21" fmla="*/ 2147483647 h 312"/>
              <a:gd name="T22" fmla="*/ 2147483647 w 393"/>
              <a:gd name="T23" fmla="*/ 2147483647 h 312"/>
              <a:gd name="T24" fmla="*/ 2147483647 w 393"/>
              <a:gd name="T25" fmla="*/ 2147483647 h 312"/>
              <a:gd name="T26" fmla="*/ 2147483647 w 393"/>
              <a:gd name="T27" fmla="*/ 2147483647 h 312"/>
              <a:gd name="T28" fmla="*/ 2147483647 w 393"/>
              <a:gd name="T29" fmla="*/ 2147483647 h 312"/>
              <a:gd name="T30" fmla="*/ 2147483647 w 393"/>
              <a:gd name="T31" fmla="*/ 2147483647 h 312"/>
              <a:gd name="T32" fmla="*/ 2147483647 w 393"/>
              <a:gd name="T33" fmla="*/ 2147483647 h 312"/>
              <a:gd name="T34" fmla="*/ 2147483647 w 393"/>
              <a:gd name="T35" fmla="*/ 2147483647 h 312"/>
              <a:gd name="T36" fmla="*/ 2147483647 w 393"/>
              <a:gd name="T37" fmla="*/ 2147483647 h 312"/>
              <a:gd name="T38" fmla="*/ 2147483647 w 393"/>
              <a:gd name="T39" fmla="*/ 2147483647 h 312"/>
              <a:gd name="T40" fmla="*/ 2147483647 w 393"/>
              <a:gd name="T41" fmla="*/ 2147483647 h 312"/>
              <a:gd name="T42" fmla="*/ 2147483647 w 393"/>
              <a:gd name="T43" fmla="*/ 2147483647 h 312"/>
              <a:gd name="T44" fmla="*/ 2147483647 w 393"/>
              <a:gd name="T45" fmla="*/ 2147483647 h 312"/>
              <a:gd name="T46" fmla="*/ 2147483647 w 393"/>
              <a:gd name="T47" fmla="*/ 2147483647 h 312"/>
              <a:gd name="T48" fmla="*/ 2147483647 w 393"/>
              <a:gd name="T49" fmla="*/ 2147483647 h 312"/>
              <a:gd name="T50" fmla="*/ 2147483647 w 393"/>
              <a:gd name="T51" fmla="*/ 2147483647 h 312"/>
              <a:gd name="T52" fmla="*/ 2147483647 w 393"/>
              <a:gd name="T53" fmla="*/ 2147483647 h 312"/>
              <a:gd name="T54" fmla="*/ 2147483647 w 393"/>
              <a:gd name="T55" fmla="*/ 2147483647 h 312"/>
              <a:gd name="T56" fmla="*/ 2147483647 w 393"/>
              <a:gd name="T57" fmla="*/ 2147483647 h 312"/>
              <a:gd name="T58" fmla="*/ 2147483647 w 393"/>
              <a:gd name="T59" fmla="*/ 2147483647 h 312"/>
              <a:gd name="T60" fmla="*/ 2147483647 w 393"/>
              <a:gd name="T61" fmla="*/ 2147483647 h 312"/>
              <a:gd name="T62" fmla="*/ 2147483647 w 393"/>
              <a:gd name="T63" fmla="*/ 2147483647 h 312"/>
              <a:gd name="T64" fmla="*/ 2147483647 w 393"/>
              <a:gd name="T65" fmla="*/ 2147483647 h 312"/>
              <a:gd name="T66" fmla="*/ 2147483647 w 393"/>
              <a:gd name="T67" fmla="*/ 2147483647 h 312"/>
              <a:gd name="T68" fmla="*/ 2147483647 w 393"/>
              <a:gd name="T69" fmla="*/ 2147483647 h 312"/>
              <a:gd name="T70" fmla="*/ 2147483647 w 393"/>
              <a:gd name="T71" fmla="*/ 2147483647 h 312"/>
              <a:gd name="T72" fmla="*/ 2147483647 w 393"/>
              <a:gd name="T73" fmla="*/ 2147483647 h 312"/>
              <a:gd name="T74" fmla="*/ 2147483647 w 393"/>
              <a:gd name="T75" fmla="*/ 2147483647 h 312"/>
              <a:gd name="T76" fmla="*/ 2147483647 w 393"/>
              <a:gd name="T77" fmla="*/ 2147483647 h 312"/>
              <a:gd name="T78" fmla="*/ 2147483647 w 393"/>
              <a:gd name="T79" fmla="*/ 2147483647 h 312"/>
              <a:gd name="T80" fmla="*/ 2147483647 w 393"/>
              <a:gd name="T81" fmla="*/ 2147483647 h 312"/>
              <a:gd name="T82" fmla="*/ 2147483647 w 393"/>
              <a:gd name="T83" fmla="*/ 2147483647 h 312"/>
              <a:gd name="T84" fmla="*/ 2147483647 w 393"/>
              <a:gd name="T85" fmla="*/ 2147483647 h 312"/>
              <a:gd name="T86" fmla="*/ 2147483647 w 393"/>
              <a:gd name="T87" fmla="*/ 2147483647 h 312"/>
              <a:gd name="T88" fmla="*/ 2147483647 w 393"/>
              <a:gd name="T89" fmla="*/ 2147483647 h 312"/>
              <a:gd name="T90" fmla="*/ 0 w 393"/>
              <a:gd name="T91" fmla="*/ 2147483647 h 312"/>
              <a:gd name="T92" fmla="*/ 0 w 393"/>
              <a:gd name="T93" fmla="*/ 2147483647 h 312"/>
              <a:gd name="T94" fmla="*/ 2147483647 w 393"/>
              <a:gd name="T95" fmla="*/ 2147483647 h 312"/>
              <a:gd name="T96" fmla="*/ 2147483647 w 393"/>
              <a:gd name="T97" fmla="*/ 2147483647 h 312"/>
              <a:gd name="T98" fmla="*/ 2147483647 w 393"/>
              <a:gd name="T99" fmla="*/ 2147483647 h 312"/>
              <a:gd name="T100" fmla="*/ 2147483647 w 393"/>
              <a:gd name="T101" fmla="*/ 2147483647 h 312"/>
              <a:gd name="T102" fmla="*/ 2147483647 w 393"/>
              <a:gd name="T103" fmla="*/ 2147483647 h 312"/>
              <a:gd name="T104" fmla="*/ 2147483647 w 393"/>
              <a:gd name="T105" fmla="*/ 2147483647 h 312"/>
              <a:gd name="T106" fmla="*/ 2147483647 w 393"/>
              <a:gd name="T107" fmla="*/ 2147483647 h 312"/>
              <a:gd name="T108" fmla="*/ 2147483647 w 393"/>
              <a:gd name="T109" fmla="*/ 0 h 312"/>
              <a:gd name="T110" fmla="*/ 2147483647 w 393"/>
              <a:gd name="T111" fmla="*/ 2147483647 h 312"/>
              <a:gd name="T112" fmla="*/ 2147483647 w 393"/>
              <a:gd name="T113" fmla="*/ 2147483647 h 312"/>
              <a:gd name="T114" fmla="*/ 2147483647 w 393"/>
              <a:gd name="T115" fmla="*/ 2147483647 h 3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3" h="312">
                <a:moveTo>
                  <a:pt x="126" y="7"/>
                </a:moveTo>
                <a:lnTo>
                  <a:pt x="133" y="7"/>
                </a:lnTo>
                <a:lnTo>
                  <a:pt x="148" y="7"/>
                </a:lnTo>
                <a:lnTo>
                  <a:pt x="155" y="7"/>
                </a:lnTo>
                <a:lnTo>
                  <a:pt x="163" y="7"/>
                </a:lnTo>
                <a:lnTo>
                  <a:pt x="170" y="7"/>
                </a:lnTo>
                <a:lnTo>
                  <a:pt x="177" y="7"/>
                </a:lnTo>
                <a:lnTo>
                  <a:pt x="185" y="7"/>
                </a:lnTo>
                <a:lnTo>
                  <a:pt x="192" y="7"/>
                </a:lnTo>
                <a:lnTo>
                  <a:pt x="222" y="7"/>
                </a:lnTo>
                <a:lnTo>
                  <a:pt x="237" y="7"/>
                </a:lnTo>
                <a:lnTo>
                  <a:pt x="244" y="7"/>
                </a:lnTo>
                <a:lnTo>
                  <a:pt x="251" y="7"/>
                </a:lnTo>
                <a:lnTo>
                  <a:pt x="259" y="7"/>
                </a:lnTo>
                <a:lnTo>
                  <a:pt x="274" y="14"/>
                </a:lnTo>
                <a:lnTo>
                  <a:pt x="281" y="14"/>
                </a:lnTo>
                <a:lnTo>
                  <a:pt x="288" y="14"/>
                </a:lnTo>
                <a:lnTo>
                  <a:pt x="296" y="14"/>
                </a:lnTo>
                <a:lnTo>
                  <a:pt x="303" y="14"/>
                </a:lnTo>
                <a:lnTo>
                  <a:pt x="311" y="14"/>
                </a:lnTo>
                <a:lnTo>
                  <a:pt x="318" y="14"/>
                </a:lnTo>
                <a:lnTo>
                  <a:pt x="325" y="14"/>
                </a:lnTo>
                <a:lnTo>
                  <a:pt x="333" y="14"/>
                </a:lnTo>
                <a:lnTo>
                  <a:pt x="348" y="14"/>
                </a:lnTo>
                <a:lnTo>
                  <a:pt x="362" y="14"/>
                </a:lnTo>
                <a:lnTo>
                  <a:pt x="370" y="14"/>
                </a:lnTo>
                <a:lnTo>
                  <a:pt x="377" y="14"/>
                </a:lnTo>
                <a:lnTo>
                  <a:pt x="385" y="14"/>
                </a:lnTo>
                <a:lnTo>
                  <a:pt x="385" y="22"/>
                </a:lnTo>
                <a:lnTo>
                  <a:pt x="385" y="29"/>
                </a:lnTo>
                <a:lnTo>
                  <a:pt x="385" y="37"/>
                </a:lnTo>
                <a:lnTo>
                  <a:pt x="385" y="44"/>
                </a:lnTo>
                <a:lnTo>
                  <a:pt x="385" y="51"/>
                </a:lnTo>
                <a:lnTo>
                  <a:pt x="385" y="59"/>
                </a:lnTo>
                <a:lnTo>
                  <a:pt x="385" y="66"/>
                </a:lnTo>
                <a:lnTo>
                  <a:pt x="385" y="74"/>
                </a:lnTo>
                <a:lnTo>
                  <a:pt x="385" y="81"/>
                </a:lnTo>
                <a:lnTo>
                  <a:pt x="385" y="88"/>
                </a:lnTo>
                <a:lnTo>
                  <a:pt x="392" y="88"/>
                </a:lnTo>
                <a:lnTo>
                  <a:pt x="392" y="96"/>
                </a:lnTo>
                <a:lnTo>
                  <a:pt x="392" y="103"/>
                </a:lnTo>
                <a:lnTo>
                  <a:pt x="392" y="111"/>
                </a:lnTo>
                <a:lnTo>
                  <a:pt x="392" y="118"/>
                </a:lnTo>
                <a:lnTo>
                  <a:pt x="392" y="125"/>
                </a:lnTo>
                <a:lnTo>
                  <a:pt x="392" y="133"/>
                </a:lnTo>
                <a:lnTo>
                  <a:pt x="392" y="140"/>
                </a:lnTo>
                <a:lnTo>
                  <a:pt x="392" y="148"/>
                </a:lnTo>
                <a:lnTo>
                  <a:pt x="392" y="162"/>
                </a:lnTo>
                <a:lnTo>
                  <a:pt x="392" y="185"/>
                </a:lnTo>
                <a:lnTo>
                  <a:pt x="392" y="192"/>
                </a:lnTo>
                <a:lnTo>
                  <a:pt x="392" y="207"/>
                </a:lnTo>
                <a:lnTo>
                  <a:pt x="392" y="214"/>
                </a:lnTo>
                <a:lnTo>
                  <a:pt x="392" y="222"/>
                </a:lnTo>
                <a:lnTo>
                  <a:pt x="392" y="229"/>
                </a:lnTo>
                <a:lnTo>
                  <a:pt x="392" y="236"/>
                </a:lnTo>
                <a:lnTo>
                  <a:pt x="392" y="244"/>
                </a:lnTo>
                <a:lnTo>
                  <a:pt x="392" y="251"/>
                </a:lnTo>
                <a:lnTo>
                  <a:pt x="392" y="259"/>
                </a:lnTo>
                <a:lnTo>
                  <a:pt x="392" y="266"/>
                </a:lnTo>
                <a:lnTo>
                  <a:pt x="392" y="274"/>
                </a:lnTo>
                <a:lnTo>
                  <a:pt x="392" y="281"/>
                </a:lnTo>
                <a:lnTo>
                  <a:pt x="392" y="288"/>
                </a:lnTo>
                <a:lnTo>
                  <a:pt x="392" y="296"/>
                </a:lnTo>
                <a:lnTo>
                  <a:pt x="392" y="303"/>
                </a:lnTo>
                <a:lnTo>
                  <a:pt x="385" y="311"/>
                </a:lnTo>
                <a:lnTo>
                  <a:pt x="377" y="311"/>
                </a:lnTo>
                <a:lnTo>
                  <a:pt x="370" y="311"/>
                </a:lnTo>
                <a:lnTo>
                  <a:pt x="362" y="311"/>
                </a:lnTo>
                <a:lnTo>
                  <a:pt x="355" y="311"/>
                </a:lnTo>
                <a:lnTo>
                  <a:pt x="348" y="311"/>
                </a:lnTo>
                <a:lnTo>
                  <a:pt x="340" y="311"/>
                </a:lnTo>
                <a:lnTo>
                  <a:pt x="333" y="303"/>
                </a:lnTo>
                <a:lnTo>
                  <a:pt x="325" y="303"/>
                </a:lnTo>
                <a:lnTo>
                  <a:pt x="318" y="303"/>
                </a:lnTo>
                <a:lnTo>
                  <a:pt x="303" y="303"/>
                </a:lnTo>
                <a:lnTo>
                  <a:pt x="296" y="303"/>
                </a:lnTo>
                <a:lnTo>
                  <a:pt x="288" y="303"/>
                </a:lnTo>
                <a:lnTo>
                  <a:pt x="281" y="303"/>
                </a:lnTo>
                <a:lnTo>
                  <a:pt x="274" y="303"/>
                </a:lnTo>
                <a:lnTo>
                  <a:pt x="266" y="303"/>
                </a:lnTo>
                <a:lnTo>
                  <a:pt x="259" y="303"/>
                </a:lnTo>
                <a:lnTo>
                  <a:pt x="251" y="303"/>
                </a:lnTo>
                <a:lnTo>
                  <a:pt x="244" y="303"/>
                </a:lnTo>
                <a:lnTo>
                  <a:pt x="237" y="303"/>
                </a:lnTo>
                <a:lnTo>
                  <a:pt x="229" y="303"/>
                </a:lnTo>
                <a:lnTo>
                  <a:pt x="222" y="303"/>
                </a:lnTo>
                <a:lnTo>
                  <a:pt x="214" y="303"/>
                </a:lnTo>
                <a:lnTo>
                  <a:pt x="207" y="296"/>
                </a:lnTo>
                <a:lnTo>
                  <a:pt x="200" y="296"/>
                </a:lnTo>
                <a:lnTo>
                  <a:pt x="192" y="296"/>
                </a:lnTo>
                <a:lnTo>
                  <a:pt x="185" y="296"/>
                </a:lnTo>
                <a:lnTo>
                  <a:pt x="177" y="296"/>
                </a:lnTo>
                <a:lnTo>
                  <a:pt x="170" y="296"/>
                </a:lnTo>
                <a:lnTo>
                  <a:pt x="155" y="296"/>
                </a:lnTo>
                <a:lnTo>
                  <a:pt x="140" y="296"/>
                </a:lnTo>
                <a:lnTo>
                  <a:pt x="133" y="296"/>
                </a:lnTo>
                <a:lnTo>
                  <a:pt x="118" y="296"/>
                </a:lnTo>
                <a:lnTo>
                  <a:pt x="111" y="296"/>
                </a:lnTo>
                <a:lnTo>
                  <a:pt x="103" y="296"/>
                </a:lnTo>
                <a:lnTo>
                  <a:pt x="96" y="296"/>
                </a:lnTo>
                <a:lnTo>
                  <a:pt x="89" y="296"/>
                </a:lnTo>
                <a:lnTo>
                  <a:pt x="81" y="296"/>
                </a:lnTo>
                <a:lnTo>
                  <a:pt x="74" y="296"/>
                </a:lnTo>
                <a:lnTo>
                  <a:pt x="66" y="296"/>
                </a:lnTo>
                <a:lnTo>
                  <a:pt x="59" y="296"/>
                </a:lnTo>
                <a:lnTo>
                  <a:pt x="44" y="296"/>
                </a:lnTo>
                <a:lnTo>
                  <a:pt x="37" y="296"/>
                </a:lnTo>
                <a:lnTo>
                  <a:pt x="29" y="296"/>
                </a:lnTo>
                <a:lnTo>
                  <a:pt x="22" y="296"/>
                </a:lnTo>
                <a:lnTo>
                  <a:pt x="15" y="296"/>
                </a:lnTo>
                <a:lnTo>
                  <a:pt x="15" y="288"/>
                </a:lnTo>
                <a:lnTo>
                  <a:pt x="15" y="281"/>
                </a:lnTo>
                <a:lnTo>
                  <a:pt x="15" y="274"/>
                </a:lnTo>
                <a:lnTo>
                  <a:pt x="7" y="274"/>
                </a:lnTo>
                <a:lnTo>
                  <a:pt x="7" y="266"/>
                </a:lnTo>
                <a:lnTo>
                  <a:pt x="7" y="259"/>
                </a:lnTo>
                <a:lnTo>
                  <a:pt x="15" y="259"/>
                </a:lnTo>
                <a:lnTo>
                  <a:pt x="22" y="259"/>
                </a:lnTo>
                <a:lnTo>
                  <a:pt x="22" y="251"/>
                </a:lnTo>
                <a:lnTo>
                  <a:pt x="22" y="244"/>
                </a:lnTo>
                <a:lnTo>
                  <a:pt x="22" y="236"/>
                </a:lnTo>
                <a:lnTo>
                  <a:pt x="22" y="229"/>
                </a:lnTo>
                <a:lnTo>
                  <a:pt x="22" y="222"/>
                </a:lnTo>
                <a:lnTo>
                  <a:pt x="22" y="214"/>
                </a:lnTo>
                <a:lnTo>
                  <a:pt x="22" y="207"/>
                </a:lnTo>
                <a:lnTo>
                  <a:pt x="15" y="207"/>
                </a:lnTo>
                <a:lnTo>
                  <a:pt x="15" y="199"/>
                </a:lnTo>
                <a:lnTo>
                  <a:pt x="15" y="192"/>
                </a:lnTo>
                <a:lnTo>
                  <a:pt x="15" y="185"/>
                </a:lnTo>
                <a:lnTo>
                  <a:pt x="15" y="177"/>
                </a:lnTo>
                <a:lnTo>
                  <a:pt x="15" y="170"/>
                </a:lnTo>
                <a:lnTo>
                  <a:pt x="22" y="170"/>
                </a:lnTo>
                <a:lnTo>
                  <a:pt x="22" y="162"/>
                </a:lnTo>
                <a:lnTo>
                  <a:pt x="22" y="155"/>
                </a:lnTo>
                <a:lnTo>
                  <a:pt x="15" y="155"/>
                </a:lnTo>
                <a:lnTo>
                  <a:pt x="15" y="148"/>
                </a:lnTo>
                <a:lnTo>
                  <a:pt x="7" y="140"/>
                </a:lnTo>
                <a:lnTo>
                  <a:pt x="0" y="140"/>
                </a:lnTo>
                <a:lnTo>
                  <a:pt x="0" y="133"/>
                </a:lnTo>
                <a:lnTo>
                  <a:pt x="0" y="125"/>
                </a:lnTo>
                <a:lnTo>
                  <a:pt x="0" y="118"/>
                </a:lnTo>
                <a:lnTo>
                  <a:pt x="0" y="111"/>
                </a:lnTo>
                <a:lnTo>
                  <a:pt x="7" y="111"/>
                </a:lnTo>
                <a:lnTo>
                  <a:pt x="15" y="103"/>
                </a:lnTo>
                <a:lnTo>
                  <a:pt x="22" y="96"/>
                </a:lnTo>
                <a:lnTo>
                  <a:pt x="29" y="96"/>
                </a:lnTo>
                <a:lnTo>
                  <a:pt x="29" y="88"/>
                </a:lnTo>
                <a:lnTo>
                  <a:pt x="37" y="88"/>
                </a:lnTo>
                <a:lnTo>
                  <a:pt x="37" y="81"/>
                </a:lnTo>
                <a:lnTo>
                  <a:pt x="37" y="74"/>
                </a:lnTo>
                <a:lnTo>
                  <a:pt x="29" y="74"/>
                </a:lnTo>
                <a:lnTo>
                  <a:pt x="29" y="66"/>
                </a:lnTo>
                <a:lnTo>
                  <a:pt x="29" y="59"/>
                </a:lnTo>
                <a:lnTo>
                  <a:pt x="29" y="51"/>
                </a:lnTo>
                <a:lnTo>
                  <a:pt x="29" y="44"/>
                </a:lnTo>
                <a:lnTo>
                  <a:pt x="29" y="37"/>
                </a:lnTo>
                <a:lnTo>
                  <a:pt x="29" y="29"/>
                </a:lnTo>
                <a:lnTo>
                  <a:pt x="22" y="29"/>
                </a:lnTo>
                <a:lnTo>
                  <a:pt x="22" y="22"/>
                </a:lnTo>
                <a:lnTo>
                  <a:pt x="22" y="14"/>
                </a:lnTo>
                <a:lnTo>
                  <a:pt x="22" y="7"/>
                </a:lnTo>
                <a:lnTo>
                  <a:pt x="29" y="7"/>
                </a:lnTo>
                <a:lnTo>
                  <a:pt x="29" y="0"/>
                </a:lnTo>
                <a:lnTo>
                  <a:pt x="37" y="0"/>
                </a:lnTo>
                <a:lnTo>
                  <a:pt x="44" y="0"/>
                </a:lnTo>
                <a:lnTo>
                  <a:pt x="52" y="7"/>
                </a:lnTo>
                <a:lnTo>
                  <a:pt x="59" y="7"/>
                </a:lnTo>
                <a:lnTo>
                  <a:pt x="66" y="7"/>
                </a:lnTo>
                <a:lnTo>
                  <a:pt x="74" y="7"/>
                </a:lnTo>
                <a:lnTo>
                  <a:pt x="81" y="7"/>
                </a:lnTo>
                <a:lnTo>
                  <a:pt x="89" y="7"/>
                </a:lnTo>
                <a:lnTo>
                  <a:pt x="96" y="7"/>
                </a:lnTo>
                <a:lnTo>
                  <a:pt x="111" y="7"/>
                </a:lnTo>
                <a:lnTo>
                  <a:pt x="118" y="7"/>
                </a:lnTo>
                <a:lnTo>
                  <a:pt x="126" y="7"/>
                </a:lnTo>
              </a:path>
            </a:pathLst>
          </a:custGeom>
          <a:solidFill>
            <a:srgbClr val="FFFF00"/>
          </a:solidFill>
          <a:ln w="12700" cap="rnd" cmpd="sng">
            <a:solidFill>
              <a:schemeClr val="tx1"/>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099" name="Freeform 51" descr="5%"/>
          <p:cNvSpPr>
            <a:spLocks/>
          </p:cNvSpPr>
          <p:nvPr/>
        </p:nvSpPr>
        <p:spPr bwMode="auto">
          <a:xfrm>
            <a:off x="2470152" y="2941441"/>
            <a:ext cx="469900" cy="398264"/>
          </a:xfrm>
          <a:custGeom>
            <a:avLst/>
            <a:gdLst>
              <a:gd name="T0" fmla="*/ 2147483647 w 296"/>
              <a:gd name="T1" fmla="*/ 0 h 446"/>
              <a:gd name="T2" fmla="*/ 2147483647 w 296"/>
              <a:gd name="T3" fmla="*/ 0 h 446"/>
              <a:gd name="T4" fmla="*/ 2147483647 w 296"/>
              <a:gd name="T5" fmla="*/ 0 h 446"/>
              <a:gd name="T6" fmla="*/ 2147483647 w 296"/>
              <a:gd name="T7" fmla="*/ 0 h 446"/>
              <a:gd name="T8" fmla="*/ 2147483647 w 296"/>
              <a:gd name="T9" fmla="*/ 0 h 446"/>
              <a:gd name="T10" fmla="*/ 2147483647 w 296"/>
              <a:gd name="T11" fmla="*/ 0 h 446"/>
              <a:gd name="T12" fmla="*/ 2147483647 w 296"/>
              <a:gd name="T13" fmla="*/ 2147483647 h 446"/>
              <a:gd name="T14" fmla="*/ 2147483647 w 296"/>
              <a:gd name="T15" fmla="*/ 2147483647 h 446"/>
              <a:gd name="T16" fmla="*/ 2147483647 w 296"/>
              <a:gd name="T17" fmla="*/ 2147483647 h 446"/>
              <a:gd name="T18" fmla="*/ 2147483647 w 296"/>
              <a:gd name="T19" fmla="*/ 2147483647 h 446"/>
              <a:gd name="T20" fmla="*/ 2147483647 w 296"/>
              <a:gd name="T21" fmla="*/ 2147483647 h 446"/>
              <a:gd name="T22" fmla="*/ 2147483647 w 296"/>
              <a:gd name="T23" fmla="*/ 2147483647 h 446"/>
              <a:gd name="T24" fmla="*/ 2147483647 w 296"/>
              <a:gd name="T25" fmla="*/ 2147483647 h 446"/>
              <a:gd name="T26" fmla="*/ 2147483647 w 296"/>
              <a:gd name="T27" fmla="*/ 2147483647 h 446"/>
              <a:gd name="T28" fmla="*/ 2147483647 w 296"/>
              <a:gd name="T29" fmla="*/ 2147483647 h 446"/>
              <a:gd name="T30" fmla="*/ 2147483647 w 296"/>
              <a:gd name="T31" fmla="*/ 2147483647 h 446"/>
              <a:gd name="T32" fmla="*/ 2147483647 w 296"/>
              <a:gd name="T33" fmla="*/ 2147483647 h 446"/>
              <a:gd name="T34" fmla="*/ 2147483647 w 296"/>
              <a:gd name="T35" fmla="*/ 2147483647 h 446"/>
              <a:gd name="T36" fmla="*/ 2147483647 w 296"/>
              <a:gd name="T37" fmla="*/ 2147483647 h 446"/>
              <a:gd name="T38" fmla="*/ 2147483647 w 296"/>
              <a:gd name="T39" fmla="*/ 2147483647 h 446"/>
              <a:gd name="T40" fmla="*/ 2147483647 w 296"/>
              <a:gd name="T41" fmla="*/ 2147483647 h 446"/>
              <a:gd name="T42" fmla="*/ 2147483647 w 296"/>
              <a:gd name="T43" fmla="*/ 2147483647 h 446"/>
              <a:gd name="T44" fmla="*/ 2147483647 w 296"/>
              <a:gd name="T45" fmla="*/ 2147483647 h 446"/>
              <a:gd name="T46" fmla="*/ 2147483647 w 296"/>
              <a:gd name="T47" fmla="*/ 2147483647 h 446"/>
              <a:gd name="T48" fmla="*/ 2147483647 w 296"/>
              <a:gd name="T49" fmla="*/ 2147483647 h 446"/>
              <a:gd name="T50" fmla="*/ 2147483647 w 296"/>
              <a:gd name="T51" fmla="*/ 2147483647 h 446"/>
              <a:gd name="T52" fmla="*/ 2147483647 w 296"/>
              <a:gd name="T53" fmla="*/ 2147483647 h 446"/>
              <a:gd name="T54" fmla="*/ 2147483647 w 296"/>
              <a:gd name="T55" fmla="*/ 2147483647 h 446"/>
              <a:gd name="T56" fmla="*/ 2147483647 w 296"/>
              <a:gd name="T57" fmla="*/ 2147483647 h 446"/>
              <a:gd name="T58" fmla="*/ 2147483647 w 296"/>
              <a:gd name="T59" fmla="*/ 2147483647 h 446"/>
              <a:gd name="T60" fmla="*/ 2147483647 w 296"/>
              <a:gd name="T61" fmla="*/ 2147483647 h 446"/>
              <a:gd name="T62" fmla="*/ 2147483647 w 296"/>
              <a:gd name="T63" fmla="*/ 2147483647 h 446"/>
              <a:gd name="T64" fmla="*/ 2147483647 w 296"/>
              <a:gd name="T65" fmla="*/ 2147483647 h 446"/>
              <a:gd name="T66" fmla="*/ 2147483647 w 296"/>
              <a:gd name="T67" fmla="*/ 2147483647 h 446"/>
              <a:gd name="T68" fmla="*/ 2147483647 w 296"/>
              <a:gd name="T69" fmla="*/ 2147483647 h 446"/>
              <a:gd name="T70" fmla="*/ 2147483647 w 296"/>
              <a:gd name="T71" fmla="*/ 2147483647 h 446"/>
              <a:gd name="T72" fmla="*/ 2147483647 w 296"/>
              <a:gd name="T73" fmla="*/ 2147483647 h 446"/>
              <a:gd name="T74" fmla="*/ 2147483647 w 296"/>
              <a:gd name="T75" fmla="*/ 2147483647 h 446"/>
              <a:gd name="T76" fmla="*/ 2147483647 w 296"/>
              <a:gd name="T77" fmla="*/ 2147483647 h 446"/>
              <a:gd name="T78" fmla="*/ 2147483647 w 296"/>
              <a:gd name="T79" fmla="*/ 2147483647 h 446"/>
              <a:gd name="T80" fmla="*/ 2147483647 w 296"/>
              <a:gd name="T81" fmla="*/ 2147483647 h 446"/>
              <a:gd name="T82" fmla="*/ 0 w 296"/>
              <a:gd name="T83" fmla="*/ 2147483647 h 446"/>
              <a:gd name="T84" fmla="*/ 0 w 296"/>
              <a:gd name="T85" fmla="*/ 2147483647 h 446"/>
              <a:gd name="T86" fmla="*/ 0 w 296"/>
              <a:gd name="T87" fmla="*/ 2147483647 h 446"/>
              <a:gd name="T88" fmla="*/ 0 w 296"/>
              <a:gd name="T89" fmla="*/ 2147483647 h 446"/>
              <a:gd name="T90" fmla="*/ 0 w 296"/>
              <a:gd name="T91" fmla="*/ 2147483647 h 446"/>
              <a:gd name="T92" fmla="*/ 0 w 296"/>
              <a:gd name="T93" fmla="*/ 2147483647 h 446"/>
              <a:gd name="T94" fmla="*/ 0 w 296"/>
              <a:gd name="T95" fmla="*/ 2147483647 h 446"/>
              <a:gd name="T96" fmla="*/ 2147483647 w 296"/>
              <a:gd name="T97" fmla="*/ 2147483647 h 446"/>
              <a:gd name="T98" fmla="*/ 2147483647 w 296"/>
              <a:gd name="T99" fmla="*/ 2147483647 h 446"/>
              <a:gd name="T100" fmla="*/ 2147483647 w 296"/>
              <a:gd name="T101" fmla="*/ 2147483647 h 446"/>
              <a:gd name="T102" fmla="*/ 2147483647 w 296"/>
              <a:gd name="T103" fmla="*/ 2147483647 h 446"/>
              <a:gd name="T104" fmla="*/ 2147483647 w 296"/>
              <a:gd name="T105" fmla="*/ 2147483647 h 446"/>
              <a:gd name="T106" fmla="*/ 2147483647 w 296"/>
              <a:gd name="T107" fmla="*/ 2147483647 h 446"/>
              <a:gd name="T108" fmla="*/ 2147483647 w 296"/>
              <a:gd name="T109" fmla="*/ 2147483647 h 446"/>
              <a:gd name="T110" fmla="*/ 2147483647 w 296"/>
              <a:gd name="T111" fmla="*/ 2147483647 h 446"/>
              <a:gd name="T112" fmla="*/ 2147483647 w 296"/>
              <a:gd name="T113" fmla="*/ 2147483647 h 446"/>
              <a:gd name="T114" fmla="*/ 0 w 296"/>
              <a:gd name="T115" fmla="*/ 2147483647 h 446"/>
              <a:gd name="T116" fmla="*/ 0 w 296"/>
              <a:gd name="T117" fmla="*/ 2147483647 h 446"/>
              <a:gd name="T118" fmla="*/ 0 w 296"/>
              <a:gd name="T119" fmla="*/ 2147483647 h 446"/>
              <a:gd name="T120" fmla="*/ 2147483647 w 296"/>
              <a:gd name="T121" fmla="*/ 0 h 44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96" h="446">
                <a:moveTo>
                  <a:pt x="14" y="0"/>
                </a:moveTo>
                <a:lnTo>
                  <a:pt x="22" y="0"/>
                </a:lnTo>
                <a:lnTo>
                  <a:pt x="29" y="0"/>
                </a:lnTo>
                <a:lnTo>
                  <a:pt x="36" y="0"/>
                </a:lnTo>
                <a:lnTo>
                  <a:pt x="44" y="0"/>
                </a:lnTo>
                <a:lnTo>
                  <a:pt x="51" y="0"/>
                </a:lnTo>
                <a:lnTo>
                  <a:pt x="59" y="0"/>
                </a:lnTo>
                <a:lnTo>
                  <a:pt x="66" y="0"/>
                </a:lnTo>
                <a:lnTo>
                  <a:pt x="73" y="0"/>
                </a:lnTo>
                <a:lnTo>
                  <a:pt x="81" y="0"/>
                </a:lnTo>
                <a:lnTo>
                  <a:pt x="88" y="0"/>
                </a:lnTo>
                <a:lnTo>
                  <a:pt x="96" y="0"/>
                </a:lnTo>
                <a:lnTo>
                  <a:pt x="103" y="0"/>
                </a:lnTo>
                <a:lnTo>
                  <a:pt x="110" y="0"/>
                </a:lnTo>
                <a:lnTo>
                  <a:pt x="118" y="0"/>
                </a:lnTo>
                <a:lnTo>
                  <a:pt x="125" y="0"/>
                </a:lnTo>
                <a:lnTo>
                  <a:pt x="133" y="0"/>
                </a:lnTo>
                <a:lnTo>
                  <a:pt x="140" y="0"/>
                </a:lnTo>
                <a:lnTo>
                  <a:pt x="147" y="8"/>
                </a:lnTo>
                <a:lnTo>
                  <a:pt x="155" y="8"/>
                </a:lnTo>
                <a:lnTo>
                  <a:pt x="162" y="8"/>
                </a:lnTo>
                <a:lnTo>
                  <a:pt x="170" y="8"/>
                </a:lnTo>
                <a:lnTo>
                  <a:pt x="177" y="8"/>
                </a:lnTo>
                <a:lnTo>
                  <a:pt x="184" y="8"/>
                </a:lnTo>
                <a:lnTo>
                  <a:pt x="192" y="8"/>
                </a:lnTo>
                <a:lnTo>
                  <a:pt x="199" y="8"/>
                </a:lnTo>
                <a:lnTo>
                  <a:pt x="207" y="8"/>
                </a:lnTo>
                <a:lnTo>
                  <a:pt x="214" y="8"/>
                </a:lnTo>
                <a:lnTo>
                  <a:pt x="221" y="8"/>
                </a:lnTo>
                <a:lnTo>
                  <a:pt x="229" y="8"/>
                </a:lnTo>
                <a:lnTo>
                  <a:pt x="236" y="8"/>
                </a:lnTo>
                <a:lnTo>
                  <a:pt x="244" y="8"/>
                </a:lnTo>
                <a:lnTo>
                  <a:pt x="251" y="8"/>
                </a:lnTo>
                <a:lnTo>
                  <a:pt x="258" y="8"/>
                </a:lnTo>
                <a:lnTo>
                  <a:pt x="266" y="8"/>
                </a:lnTo>
                <a:lnTo>
                  <a:pt x="273" y="8"/>
                </a:lnTo>
                <a:lnTo>
                  <a:pt x="281" y="8"/>
                </a:lnTo>
                <a:lnTo>
                  <a:pt x="288" y="8"/>
                </a:lnTo>
                <a:lnTo>
                  <a:pt x="288" y="15"/>
                </a:lnTo>
                <a:lnTo>
                  <a:pt x="288" y="23"/>
                </a:lnTo>
                <a:lnTo>
                  <a:pt x="288" y="30"/>
                </a:lnTo>
                <a:lnTo>
                  <a:pt x="288" y="37"/>
                </a:lnTo>
                <a:lnTo>
                  <a:pt x="288" y="45"/>
                </a:lnTo>
                <a:lnTo>
                  <a:pt x="288" y="52"/>
                </a:lnTo>
                <a:lnTo>
                  <a:pt x="288" y="60"/>
                </a:lnTo>
                <a:lnTo>
                  <a:pt x="288" y="67"/>
                </a:lnTo>
                <a:lnTo>
                  <a:pt x="288" y="74"/>
                </a:lnTo>
                <a:lnTo>
                  <a:pt x="288" y="82"/>
                </a:lnTo>
                <a:lnTo>
                  <a:pt x="295" y="82"/>
                </a:lnTo>
                <a:lnTo>
                  <a:pt x="295" y="89"/>
                </a:lnTo>
                <a:lnTo>
                  <a:pt x="295" y="97"/>
                </a:lnTo>
                <a:lnTo>
                  <a:pt x="295" y="104"/>
                </a:lnTo>
                <a:lnTo>
                  <a:pt x="295" y="111"/>
                </a:lnTo>
                <a:lnTo>
                  <a:pt x="295" y="134"/>
                </a:lnTo>
                <a:lnTo>
                  <a:pt x="295" y="141"/>
                </a:lnTo>
                <a:lnTo>
                  <a:pt x="295" y="148"/>
                </a:lnTo>
                <a:lnTo>
                  <a:pt x="295" y="156"/>
                </a:lnTo>
                <a:lnTo>
                  <a:pt x="295" y="163"/>
                </a:lnTo>
                <a:lnTo>
                  <a:pt x="295" y="171"/>
                </a:lnTo>
                <a:lnTo>
                  <a:pt x="295" y="178"/>
                </a:lnTo>
                <a:lnTo>
                  <a:pt x="295" y="185"/>
                </a:lnTo>
                <a:lnTo>
                  <a:pt x="295" y="193"/>
                </a:lnTo>
                <a:lnTo>
                  <a:pt x="295" y="200"/>
                </a:lnTo>
                <a:lnTo>
                  <a:pt x="295" y="208"/>
                </a:lnTo>
                <a:lnTo>
                  <a:pt x="295" y="215"/>
                </a:lnTo>
                <a:lnTo>
                  <a:pt x="295" y="222"/>
                </a:lnTo>
                <a:lnTo>
                  <a:pt x="295" y="230"/>
                </a:lnTo>
                <a:lnTo>
                  <a:pt x="295" y="245"/>
                </a:lnTo>
                <a:lnTo>
                  <a:pt x="295" y="252"/>
                </a:lnTo>
                <a:lnTo>
                  <a:pt x="295" y="260"/>
                </a:lnTo>
                <a:lnTo>
                  <a:pt x="295" y="267"/>
                </a:lnTo>
                <a:lnTo>
                  <a:pt x="295" y="274"/>
                </a:lnTo>
                <a:lnTo>
                  <a:pt x="295" y="282"/>
                </a:lnTo>
                <a:lnTo>
                  <a:pt x="295" y="289"/>
                </a:lnTo>
                <a:lnTo>
                  <a:pt x="295" y="297"/>
                </a:lnTo>
                <a:lnTo>
                  <a:pt x="295" y="304"/>
                </a:lnTo>
                <a:lnTo>
                  <a:pt x="295" y="311"/>
                </a:lnTo>
                <a:lnTo>
                  <a:pt x="295" y="319"/>
                </a:lnTo>
                <a:lnTo>
                  <a:pt x="295" y="326"/>
                </a:lnTo>
                <a:lnTo>
                  <a:pt x="295" y="334"/>
                </a:lnTo>
                <a:lnTo>
                  <a:pt x="295" y="341"/>
                </a:lnTo>
                <a:lnTo>
                  <a:pt x="288" y="348"/>
                </a:lnTo>
                <a:lnTo>
                  <a:pt x="288" y="356"/>
                </a:lnTo>
                <a:lnTo>
                  <a:pt x="288" y="363"/>
                </a:lnTo>
                <a:lnTo>
                  <a:pt x="288" y="371"/>
                </a:lnTo>
                <a:lnTo>
                  <a:pt x="288" y="378"/>
                </a:lnTo>
                <a:lnTo>
                  <a:pt x="288" y="385"/>
                </a:lnTo>
                <a:lnTo>
                  <a:pt x="288" y="393"/>
                </a:lnTo>
                <a:lnTo>
                  <a:pt x="288" y="400"/>
                </a:lnTo>
                <a:lnTo>
                  <a:pt x="288" y="408"/>
                </a:lnTo>
                <a:lnTo>
                  <a:pt x="288" y="415"/>
                </a:lnTo>
                <a:lnTo>
                  <a:pt x="288" y="422"/>
                </a:lnTo>
                <a:lnTo>
                  <a:pt x="288" y="430"/>
                </a:lnTo>
                <a:lnTo>
                  <a:pt x="288" y="437"/>
                </a:lnTo>
                <a:lnTo>
                  <a:pt x="288" y="445"/>
                </a:lnTo>
                <a:lnTo>
                  <a:pt x="281" y="445"/>
                </a:lnTo>
                <a:lnTo>
                  <a:pt x="273" y="445"/>
                </a:lnTo>
                <a:lnTo>
                  <a:pt x="266" y="445"/>
                </a:lnTo>
                <a:lnTo>
                  <a:pt x="258" y="445"/>
                </a:lnTo>
                <a:lnTo>
                  <a:pt x="251" y="445"/>
                </a:lnTo>
                <a:lnTo>
                  <a:pt x="244" y="445"/>
                </a:lnTo>
                <a:lnTo>
                  <a:pt x="236" y="445"/>
                </a:lnTo>
                <a:lnTo>
                  <a:pt x="229" y="445"/>
                </a:lnTo>
                <a:lnTo>
                  <a:pt x="214" y="445"/>
                </a:lnTo>
                <a:lnTo>
                  <a:pt x="207" y="445"/>
                </a:lnTo>
                <a:lnTo>
                  <a:pt x="192" y="445"/>
                </a:lnTo>
                <a:lnTo>
                  <a:pt x="177" y="445"/>
                </a:lnTo>
                <a:lnTo>
                  <a:pt x="155" y="445"/>
                </a:lnTo>
                <a:lnTo>
                  <a:pt x="147" y="445"/>
                </a:lnTo>
                <a:lnTo>
                  <a:pt x="140" y="445"/>
                </a:lnTo>
                <a:lnTo>
                  <a:pt x="125" y="445"/>
                </a:lnTo>
                <a:lnTo>
                  <a:pt x="110" y="445"/>
                </a:lnTo>
                <a:lnTo>
                  <a:pt x="103" y="445"/>
                </a:lnTo>
                <a:lnTo>
                  <a:pt x="96" y="445"/>
                </a:lnTo>
                <a:lnTo>
                  <a:pt x="81" y="445"/>
                </a:lnTo>
                <a:lnTo>
                  <a:pt x="73" y="445"/>
                </a:lnTo>
                <a:lnTo>
                  <a:pt x="66" y="445"/>
                </a:lnTo>
                <a:lnTo>
                  <a:pt x="59" y="445"/>
                </a:lnTo>
                <a:lnTo>
                  <a:pt x="51" y="445"/>
                </a:lnTo>
                <a:lnTo>
                  <a:pt x="51" y="437"/>
                </a:lnTo>
                <a:lnTo>
                  <a:pt x="36" y="437"/>
                </a:lnTo>
                <a:lnTo>
                  <a:pt x="29" y="437"/>
                </a:lnTo>
                <a:lnTo>
                  <a:pt x="22" y="437"/>
                </a:lnTo>
                <a:lnTo>
                  <a:pt x="14" y="437"/>
                </a:lnTo>
                <a:lnTo>
                  <a:pt x="7" y="437"/>
                </a:lnTo>
                <a:lnTo>
                  <a:pt x="0" y="437"/>
                </a:lnTo>
                <a:lnTo>
                  <a:pt x="0" y="430"/>
                </a:lnTo>
                <a:lnTo>
                  <a:pt x="0" y="422"/>
                </a:lnTo>
                <a:lnTo>
                  <a:pt x="0" y="415"/>
                </a:lnTo>
                <a:lnTo>
                  <a:pt x="0" y="408"/>
                </a:lnTo>
                <a:lnTo>
                  <a:pt x="0" y="400"/>
                </a:lnTo>
                <a:lnTo>
                  <a:pt x="0" y="393"/>
                </a:lnTo>
                <a:lnTo>
                  <a:pt x="0" y="385"/>
                </a:lnTo>
                <a:lnTo>
                  <a:pt x="0" y="378"/>
                </a:lnTo>
                <a:lnTo>
                  <a:pt x="0" y="371"/>
                </a:lnTo>
                <a:lnTo>
                  <a:pt x="0" y="363"/>
                </a:lnTo>
                <a:lnTo>
                  <a:pt x="0" y="356"/>
                </a:lnTo>
                <a:lnTo>
                  <a:pt x="0" y="348"/>
                </a:lnTo>
                <a:lnTo>
                  <a:pt x="0" y="341"/>
                </a:lnTo>
                <a:lnTo>
                  <a:pt x="0" y="334"/>
                </a:lnTo>
                <a:lnTo>
                  <a:pt x="0" y="326"/>
                </a:lnTo>
                <a:lnTo>
                  <a:pt x="0" y="319"/>
                </a:lnTo>
                <a:lnTo>
                  <a:pt x="0" y="311"/>
                </a:lnTo>
                <a:lnTo>
                  <a:pt x="0" y="304"/>
                </a:lnTo>
                <a:lnTo>
                  <a:pt x="0" y="297"/>
                </a:lnTo>
                <a:lnTo>
                  <a:pt x="7" y="289"/>
                </a:lnTo>
                <a:lnTo>
                  <a:pt x="7" y="282"/>
                </a:lnTo>
                <a:lnTo>
                  <a:pt x="7" y="274"/>
                </a:lnTo>
                <a:lnTo>
                  <a:pt x="7" y="267"/>
                </a:lnTo>
                <a:lnTo>
                  <a:pt x="7" y="260"/>
                </a:lnTo>
                <a:lnTo>
                  <a:pt x="7" y="252"/>
                </a:lnTo>
                <a:lnTo>
                  <a:pt x="7" y="245"/>
                </a:lnTo>
                <a:lnTo>
                  <a:pt x="7" y="237"/>
                </a:lnTo>
                <a:lnTo>
                  <a:pt x="7" y="230"/>
                </a:lnTo>
                <a:lnTo>
                  <a:pt x="7" y="222"/>
                </a:lnTo>
                <a:lnTo>
                  <a:pt x="7" y="215"/>
                </a:lnTo>
                <a:lnTo>
                  <a:pt x="7" y="208"/>
                </a:lnTo>
                <a:lnTo>
                  <a:pt x="7" y="200"/>
                </a:lnTo>
                <a:lnTo>
                  <a:pt x="7" y="193"/>
                </a:lnTo>
                <a:lnTo>
                  <a:pt x="7" y="178"/>
                </a:lnTo>
                <a:lnTo>
                  <a:pt x="7" y="171"/>
                </a:lnTo>
                <a:lnTo>
                  <a:pt x="7" y="148"/>
                </a:lnTo>
                <a:lnTo>
                  <a:pt x="7" y="134"/>
                </a:lnTo>
                <a:lnTo>
                  <a:pt x="7" y="126"/>
                </a:lnTo>
                <a:lnTo>
                  <a:pt x="7" y="119"/>
                </a:lnTo>
                <a:lnTo>
                  <a:pt x="7" y="111"/>
                </a:lnTo>
                <a:lnTo>
                  <a:pt x="7" y="104"/>
                </a:lnTo>
                <a:lnTo>
                  <a:pt x="7" y="97"/>
                </a:lnTo>
                <a:lnTo>
                  <a:pt x="7" y="89"/>
                </a:lnTo>
                <a:lnTo>
                  <a:pt x="7" y="82"/>
                </a:lnTo>
                <a:lnTo>
                  <a:pt x="7" y="74"/>
                </a:lnTo>
                <a:lnTo>
                  <a:pt x="0" y="74"/>
                </a:lnTo>
                <a:lnTo>
                  <a:pt x="0" y="67"/>
                </a:lnTo>
                <a:lnTo>
                  <a:pt x="0" y="60"/>
                </a:lnTo>
                <a:lnTo>
                  <a:pt x="0" y="52"/>
                </a:lnTo>
                <a:lnTo>
                  <a:pt x="0" y="45"/>
                </a:lnTo>
                <a:lnTo>
                  <a:pt x="0" y="37"/>
                </a:lnTo>
                <a:lnTo>
                  <a:pt x="0" y="30"/>
                </a:lnTo>
                <a:lnTo>
                  <a:pt x="0" y="23"/>
                </a:lnTo>
                <a:lnTo>
                  <a:pt x="0" y="15"/>
                </a:lnTo>
                <a:lnTo>
                  <a:pt x="0" y="8"/>
                </a:lnTo>
                <a:lnTo>
                  <a:pt x="0" y="0"/>
                </a:lnTo>
                <a:lnTo>
                  <a:pt x="7" y="0"/>
                </a:lnTo>
                <a:lnTo>
                  <a:pt x="14"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0" name="Freeform 52"/>
          <p:cNvSpPr>
            <a:spLocks/>
          </p:cNvSpPr>
          <p:nvPr/>
        </p:nvSpPr>
        <p:spPr bwMode="auto">
          <a:xfrm>
            <a:off x="4195765" y="3020914"/>
            <a:ext cx="1035050" cy="331292"/>
          </a:xfrm>
          <a:custGeom>
            <a:avLst/>
            <a:gdLst>
              <a:gd name="T0" fmla="*/ 2147483647 w 652"/>
              <a:gd name="T1" fmla="*/ 0 h 371"/>
              <a:gd name="T2" fmla="*/ 2147483647 w 652"/>
              <a:gd name="T3" fmla="*/ 0 h 371"/>
              <a:gd name="T4" fmla="*/ 2147483647 w 652"/>
              <a:gd name="T5" fmla="*/ 0 h 371"/>
              <a:gd name="T6" fmla="*/ 2147483647 w 652"/>
              <a:gd name="T7" fmla="*/ 0 h 371"/>
              <a:gd name="T8" fmla="*/ 2147483647 w 652"/>
              <a:gd name="T9" fmla="*/ 0 h 371"/>
              <a:gd name="T10" fmla="*/ 2147483647 w 652"/>
              <a:gd name="T11" fmla="*/ 0 h 371"/>
              <a:gd name="T12" fmla="*/ 2147483647 w 652"/>
              <a:gd name="T13" fmla="*/ 0 h 371"/>
              <a:gd name="T14" fmla="*/ 2147483647 w 652"/>
              <a:gd name="T15" fmla="*/ 0 h 371"/>
              <a:gd name="T16" fmla="*/ 2147483647 w 652"/>
              <a:gd name="T17" fmla="*/ 0 h 371"/>
              <a:gd name="T18" fmla="*/ 2147483647 w 652"/>
              <a:gd name="T19" fmla="*/ 0 h 371"/>
              <a:gd name="T20" fmla="*/ 2147483647 w 652"/>
              <a:gd name="T21" fmla="*/ 0 h 371"/>
              <a:gd name="T22" fmla="*/ 2147483647 w 652"/>
              <a:gd name="T23" fmla="*/ 0 h 371"/>
              <a:gd name="T24" fmla="*/ 2147483647 w 652"/>
              <a:gd name="T25" fmla="*/ 0 h 371"/>
              <a:gd name="T26" fmla="*/ 2147483647 w 652"/>
              <a:gd name="T27" fmla="*/ 0 h 371"/>
              <a:gd name="T28" fmla="*/ 2147483647 w 652"/>
              <a:gd name="T29" fmla="*/ 0 h 371"/>
              <a:gd name="T30" fmla="*/ 2147483647 w 652"/>
              <a:gd name="T31" fmla="*/ 0 h 371"/>
              <a:gd name="T32" fmla="*/ 2147483647 w 652"/>
              <a:gd name="T33" fmla="*/ 0 h 371"/>
              <a:gd name="T34" fmla="*/ 2147483647 w 652"/>
              <a:gd name="T35" fmla="*/ 2147483647 h 371"/>
              <a:gd name="T36" fmla="*/ 2147483647 w 652"/>
              <a:gd name="T37" fmla="*/ 2147483647 h 371"/>
              <a:gd name="T38" fmla="*/ 2147483647 w 652"/>
              <a:gd name="T39" fmla="*/ 2147483647 h 371"/>
              <a:gd name="T40" fmla="*/ 2147483647 w 652"/>
              <a:gd name="T41" fmla="*/ 2147483647 h 371"/>
              <a:gd name="T42" fmla="*/ 2147483647 w 652"/>
              <a:gd name="T43" fmla="*/ 2147483647 h 371"/>
              <a:gd name="T44" fmla="*/ 2147483647 w 652"/>
              <a:gd name="T45" fmla="*/ 2147483647 h 371"/>
              <a:gd name="T46" fmla="*/ 2147483647 w 652"/>
              <a:gd name="T47" fmla="*/ 2147483647 h 371"/>
              <a:gd name="T48" fmla="*/ 2147483647 w 652"/>
              <a:gd name="T49" fmla="*/ 2147483647 h 371"/>
              <a:gd name="T50" fmla="*/ 2147483647 w 652"/>
              <a:gd name="T51" fmla="*/ 2147483647 h 371"/>
              <a:gd name="T52" fmla="*/ 2147483647 w 652"/>
              <a:gd name="T53" fmla="*/ 2147483647 h 371"/>
              <a:gd name="T54" fmla="*/ 2147483647 w 652"/>
              <a:gd name="T55" fmla="*/ 2147483647 h 371"/>
              <a:gd name="T56" fmla="*/ 2147483647 w 652"/>
              <a:gd name="T57" fmla="*/ 2147483647 h 371"/>
              <a:gd name="T58" fmla="*/ 2147483647 w 652"/>
              <a:gd name="T59" fmla="*/ 2147483647 h 371"/>
              <a:gd name="T60" fmla="*/ 2147483647 w 652"/>
              <a:gd name="T61" fmla="*/ 2147483647 h 371"/>
              <a:gd name="T62" fmla="*/ 2147483647 w 652"/>
              <a:gd name="T63" fmla="*/ 2147483647 h 371"/>
              <a:gd name="T64" fmla="*/ 2147483647 w 652"/>
              <a:gd name="T65" fmla="*/ 2147483647 h 371"/>
              <a:gd name="T66" fmla="*/ 2147483647 w 652"/>
              <a:gd name="T67" fmla="*/ 2147483647 h 371"/>
              <a:gd name="T68" fmla="*/ 2147483647 w 652"/>
              <a:gd name="T69" fmla="*/ 2147483647 h 371"/>
              <a:gd name="T70" fmla="*/ 2147483647 w 652"/>
              <a:gd name="T71" fmla="*/ 2147483647 h 371"/>
              <a:gd name="T72" fmla="*/ 2147483647 w 652"/>
              <a:gd name="T73" fmla="*/ 2147483647 h 371"/>
              <a:gd name="T74" fmla="*/ 2147483647 w 652"/>
              <a:gd name="T75" fmla="*/ 2147483647 h 371"/>
              <a:gd name="T76" fmla="*/ 2147483647 w 652"/>
              <a:gd name="T77" fmla="*/ 2147483647 h 371"/>
              <a:gd name="T78" fmla="*/ 2147483647 w 652"/>
              <a:gd name="T79" fmla="*/ 2147483647 h 371"/>
              <a:gd name="T80" fmla="*/ 2147483647 w 652"/>
              <a:gd name="T81" fmla="*/ 2147483647 h 371"/>
              <a:gd name="T82" fmla="*/ 2147483647 w 652"/>
              <a:gd name="T83" fmla="*/ 2147483647 h 371"/>
              <a:gd name="T84" fmla="*/ 2147483647 w 652"/>
              <a:gd name="T85" fmla="*/ 2147483647 h 371"/>
              <a:gd name="T86" fmla="*/ 2147483647 w 652"/>
              <a:gd name="T87" fmla="*/ 2147483647 h 371"/>
              <a:gd name="T88" fmla="*/ 2147483647 w 652"/>
              <a:gd name="T89" fmla="*/ 2147483647 h 371"/>
              <a:gd name="T90" fmla="*/ 2147483647 w 652"/>
              <a:gd name="T91" fmla="*/ 2147483647 h 371"/>
              <a:gd name="T92" fmla="*/ 2147483647 w 652"/>
              <a:gd name="T93" fmla="*/ 2147483647 h 371"/>
              <a:gd name="T94" fmla="*/ 2147483647 w 652"/>
              <a:gd name="T95" fmla="*/ 2147483647 h 371"/>
              <a:gd name="T96" fmla="*/ 0 w 652"/>
              <a:gd name="T97" fmla="*/ 2147483647 h 371"/>
              <a:gd name="T98" fmla="*/ 0 w 652"/>
              <a:gd name="T99" fmla="*/ 2147483647 h 371"/>
              <a:gd name="T100" fmla="*/ 0 w 652"/>
              <a:gd name="T101" fmla="*/ 2147483647 h 371"/>
              <a:gd name="T102" fmla="*/ 0 w 652"/>
              <a:gd name="T103" fmla="*/ 2147483647 h 371"/>
              <a:gd name="T104" fmla="*/ 0 w 652"/>
              <a:gd name="T105" fmla="*/ 2147483647 h 371"/>
              <a:gd name="T106" fmla="*/ 0 w 652"/>
              <a:gd name="T107" fmla="*/ 2147483647 h 371"/>
              <a:gd name="T108" fmla="*/ 0 w 652"/>
              <a:gd name="T109" fmla="*/ 2147483647 h 371"/>
              <a:gd name="T110" fmla="*/ 0 w 652"/>
              <a:gd name="T111" fmla="*/ 2147483647 h 371"/>
              <a:gd name="T112" fmla="*/ 0 w 652"/>
              <a:gd name="T113" fmla="*/ 2147483647 h 371"/>
              <a:gd name="T114" fmla="*/ 0 w 652"/>
              <a:gd name="T115" fmla="*/ 2147483647 h 371"/>
              <a:gd name="T116" fmla="*/ 2147483647 w 652"/>
              <a:gd name="T117" fmla="*/ 2147483647 h 371"/>
              <a:gd name="T118" fmla="*/ 2147483647 w 652"/>
              <a:gd name="T119" fmla="*/ 2147483647 h 371"/>
              <a:gd name="T120" fmla="*/ 2147483647 w 652"/>
              <a:gd name="T121" fmla="*/ 2147483647 h 371"/>
              <a:gd name="T122" fmla="*/ 2147483647 w 652"/>
              <a:gd name="T123" fmla="*/ 0 h 37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52" h="371">
                <a:moveTo>
                  <a:pt x="74" y="0"/>
                </a:moveTo>
                <a:lnTo>
                  <a:pt x="81" y="0"/>
                </a:lnTo>
                <a:lnTo>
                  <a:pt x="89" y="0"/>
                </a:lnTo>
                <a:lnTo>
                  <a:pt x="96" y="0"/>
                </a:lnTo>
                <a:lnTo>
                  <a:pt x="103" y="0"/>
                </a:lnTo>
                <a:lnTo>
                  <a:pt x="111" y="0"/>
                </a:lnTo>
                <a:lnTo>
                  <a:pt x="118" y="0"/>
                </a:lnTo>
                <a:lnTo>
                  <a:pt x="126" y="0"/>
                </a:lnTo>
                <a:lnTo>
                  <a:pt x="133" y="0"/>
                </a:lnTo>
                <a:lnTo>
                  <a:pt x="140" y="0"/>
                </a:lnTo>
                <a:lnTo>
                  <a:pt x="148" y="0"/>
                </a:lnTo>
                <a:lnTo>
                  <a:pt x="155" y="0"/>
                </a:lnTo>
                <a:lnTo>
                  <a:pt x="163" y="0"/>
                </a:lnTo>
                <a:lnTo>
                  <a:pt x="177" y="0"/>
                </a:lnTo>
                <a:lnTo>
                  <a:pt x="185" y="0"/>
                </a:lnTo>
                <a:lnTo>
                  <a:pt x="192" y="0"/>
                </a:lnTo>
                <a:lnTo>
                  <a:pt x="200" y="0"/>
                </a:lnTo>
                <a:lnTo>
                  <a:pt x="207" y="0"/>
                </a:lnTo>
                <a:lnTo>
                  <a:pt x="214" y="0"/>
                </a:lnTo>
                <a:lnTo>
                  <a:pt x="222" y="0"/>
                </a:lnTo>
                <a:lnTo>
                  <a:pt x="229" y="0"/>
                </a:lnTo>
                <a:lnTo>
                  <a:pt x="237" y="0"/>
                </a:lnTo>
                <a:lnTo>
                  <a:pt x="244" y="0"/>
                </a:lnTo>
                <a:lnTo>
                  <a:pt x="251" y="0"/>
                </a:lnTo>
                <a:lnTo>
                  <a:pt x="259" y="0"/>
                </a:lnTo>
                <a:lnTo>
                  <a:pt x="266" y="0"/>
                </a:lnTo>
                <a:lnTo>
                  <a:pt x="274" y="0"/>
                </a:lnTo>
                <a:lnTo>
                  <a:pt x="281" y="0"/>
                </a:lnTo>
                <a:lnTo>
                  <a:pt x="288" y="0"/>
                </a:lnTo>
                <a:lnTo>
                  <a:pt x="296" y="0"/>
                </a:lnTo>
                <a:lnTo>
                  <a:pt x="303" y="0"/>
                </a:lnTo>
                <a:lnTo>
                  <a:pt x="311" y="0"/>
                </a:lnTo>
                <a:lnTo>
                  <a:pt x="318" y="0"/>
                </a:lnTo>
                <a:lnTo>
                  <a:pt x="325" y="0"/>
                </a:lnTo>
                <a:lnTo>
                  <a:pt x="333" y="0"/>
                </a:lnTo>
                <a:lnTo>
                  <a:pt x="340" y="0"/>
                </a:lnTo>
                <a:lnTo>
                  <a:pt x="348" y="0"/>
                </a:lnTo>
                <a:lnTo>
                  <a:pt x="355" y="0"/>
                </a:lnTo>
                <a:lnTo>
                  <a:pt x="362" y="0"/>
                </a:lnTo>
                <a:lnTo>
                  <a:pt x="370" y="0"/>
                </a:lnTo>
                <a:lnTo>
                  <a:pt x="377" y="0"/>
                </a:lnTo>
                <a:lnTo>
                  <a:pt x="384" y="0"/>
                </a:lnTo>
                <a:lnTo>
                  <a:pt x="392" y="0"/>
                </a:lnTo>
                <a:lnTo>
                  <a:pt x="399" y="0"/>
                </a:lnTo>
                <a:lnTo>
                  <a:pt x="407" y="0"/>
                </a:lnTo>
                <a:lnTo>
                  <a:pt x="421" y="0"/>
                </a:lnTo>
                <a:lnTo>
                  <a:pt x="429" y="0"/>
                </a:lnTo>
                <a:lnTo>
                  <a:pt x="436" y="0"/>
                </a:lnTo>
                <a:lnTo>
                  <a:pt x="444" y="0"/>
                </a:lnTo>
                <a:lnTo>
                  <a:pt x="451" y="0"/>
                </a:lnTo>
                <a:lnTo>
                  <a:pt x="458" y="0"/>
                </a:lnTo>
                <a:lnTo>
                  <a:pt x="466" y="0"/>
                </a:lnTo>
                <a:lnTo>
                  <a:pt x="473" y="0"/>
                </a:lnTo>
                <a:lnTo>
                  <a:pt x="481" y="0"/>
                </a:lnTo>
                <a:lnTo>
                  <a:pt x="488" y="0"/>
                </a:lnTo>
                <a:lnTo>
                  <a:pt x="495" y="0"/>
                </a:lnTo>
                <a:lnTo>
                  <a:pt x="503" y="0"/>
                </a:lnTo>
                <a:lnTo>
                  <a:pt x="510" y="0"/>
                </a:lnTo>
                <a:lnTo>
                  <a:pt x="518" y="0"/>
                </a:lnTo>
                <a:lnTo>
                  <a:pt x="525" y="0"/>
                </a:lnTo>
                <a:lnTo>
                  <a:pt x="532" y="0"/>
                </a:lnTo>
                <a:lnTo>
                  <a:pt x="540" y="0"/>
                </a:lnTo>
                <a:lnTo>
                  <a:pt x="547" y="0"/>
                </a:lnTo>
                <a:lnTo>
                  <a:pt x="555" y="0"/>
                </a:lnTo>
                <a:lnTo>
                  <a:pt x="569" y="0"/>
                </a:lnTo>
                <a:lnTo>
                  <a:pt x="577" y="0"/>
                </a:lnTo>
                <a:lnTo>
                  <a:pt x="599" y="0"/>
                </a:lnTo>
                <a:lnTo>
                  <a:pt x="629" y="0"/>
                </a:lnTo>
                <a:lnTo>
                  <a:pt x="636" y="0"/>
                </a:lnTo>
                <a:lnTo>
                  <a:pt x="643" y="0"/>
                </a:lnTo>
                <a:lnTo>
                  <a:pt x="643" y="8"/>
                </a:lnTo>
                <a:lnTo>
                  <a:pt x="643" y="15"/>
                </a:lnTo>
                <a:lnTo>
                  <a:pt x="643" y="22"/>
                </a:lnTo>
                <a:lnTo>
                  <a:pt x="643" y="30"/>
                </a:lnTo>
                <a:lnTo>
                  <a:pt x="643" y="37"/>
                </a:lnTo>
                <a:lnTo>
                  <a:pt x="643" y="45"/>
                </a:lnTo>
                <a:lnTo>
                  <a:pt x="643" y="52"/>
                </a:lnTo>
                <a:lnTo>
                  <a:pt x="643" y="59"/>
                </a:lnTo>
                <a:lnTo>
                  <a:pt x="643" y="67"/>
                </a:lnTo>
                <a:lnTo>
                  <a:pt x="643" y="74"/>
                </a:lnTo>
                <a:lnTo>
                  <a:pt x="651" y="82"/>
                </a:lnTo>
                <a:lnTo>
                  <a:pt x="651" y="89"/>
                </a:lnTo>
                <a:lnTo>
                  <a:pt x="651" y="96"/>
                </a:lnTo>
                <a:lnTo>
                  <a:pt x="651" y="104"/>
                </a:lnTo>
                <a:lnTo>
                  <a:pt x="651" y="111"/>
                </a:lnTo>
                <a:lnTo>
                  <a:pt x="651" y="119"/>
                </a:lnTo>
                <a:lnTo>
                  <a:pt x="651" y="141"/>
                </a:lnTo>
                <a:lnTo>
                  <a:pt x="651" y="148"/>
                </a:lnTo>
                <a:lnTo>
                  <a:pt x="651" y="156"/>
                </a:lnTo>
                <a:lnTo>
                  <a:pt x="651" y="163"/>
                </a:lnTo>
                <a:lnTo>
                  <a:pt x="651" y="178"/>
                </a:lnTo>
                <a:lnTo>
                  <a:pt x="651" y="200"/>
                </a:lnTo>
                <a:lnTo>
                  <a:pt x="651" y="208"/>
                </a:lnTo>
                <a:lnTo>
                  <a:pt x="651" y="215"/>
                </a:lnTo>
                <a:lnTo>
                  <a:pt x="651" y="222"/>
                </a:lnTo>
                <a:lnTo>
                  <a:pt x="651" y="230"/>
                </a:lnTo>
                <a:lnTo>
                  <a:pt x="651" y="237"/>
                </a:lnTo>
                <a:lnTo>
                  <a:pt x="651" y="245"/>
                </a:lnTo>
                <a:lnTo>
                  <a:pt x="651" y="252"/>
                </a:lnTo>
                <a:lnTo>
                  <a:pt x="651" y="267"/>
                </a:lnTo>
                <a:lnTo>
                  <a:pt x="651" y="274"/>
                </a:lnTo>
                <a:lnTo>
                  <a:pt x="651" y="282"/>
                </a:lnTo>
                <a:lnTo>
                  <a:pt x="651" y="296"/>
                </a:lnTo>
                <a:lnTo>
                  <a:pt x="651" y="304"/>
                </a:lnTo>
                <a:lnTo>
                  <a:pt x="651" y="311"/>
                </a:lnTo>
                <a:lnTo>
                  <a:pt x="651" y="319"/>
                </a:lnTo>
                <a:lnTo>
                  <a:pt x="651" y="326"/>
                </a:lnTo>
                <a:lnTo>
                  <a:pt x="651" y="333"/>
                </a:lnTo>
                <a:lnTo>
                  <a:pt x="651" y="341"/>
                </a:lnTo>
                <a:lnTo>
                  <a:pt x="651" y="356"/>
                </a:lnTo>
                <a:lnTo>
                  <a:pt x="651" y="363"/>
                </a:lnTo>
                <a:lnTo>
                  <a:pt x="651" y="370"/>
                </a:lnTo>
                <a:lnTo>
                  <a:pt x="643" y="370"/>
                </a:lnTo>
                <a:lnTo>
                  <a:pt x="636" y="370"/>
                </a:lnTo>
                <a:lnTo>
                  <a:pt x="629" y="370"/>
                </a:lnTo>
                <a:lnTo>
                  <a:pt x="621" y="370"/>
                </a:lnTo>
                <a:lnTo>
                  <a:pt x="606" y="370"/>
                </a:lnTo>
                <a:lnTo>
                  <a:pt x="599" y="370"/>
                </a:lnTo>
                <a:lnTo>
                  <a:pt x="592" y="370"/>
                </a:lnTo>
                <a:lnTo>
                  <a:pt x="584" y="370"/>
                </a:lnTo>
                <a:lnTo>
                  <a:pt x="577" y="370"/>
                </a:lnTo>
                <a:lnTo>
                  <a:pt x="569" y="370"/>
                </a:lnTo>
                <a:lnTo>
                  <a:pt x="562" y="370"/>
                </a:lnTo>
                <a:lnTo>
                  <a:pt x="555" y="370"/>
                </a:lnTo>
                <a:lnTo>
                  <a:pt x="540" y="363"/>
                </a:lnTo>
                <a:lnTo>
                  <a:pt x="540" y="370"/>
                </a:lnTo>
                <a:lnTo>
                  <a:pt x="532" y="363"/>
                </a:lnTo>
                <a:lnTo>
                  <a:pt x="525" y="363"/>
                </a:lnTo>
                <a:lnTo>
                  <a:pt x="518" y="363"/>
                </a:lnTo>
                <a:lnTo>
                  <a:pt x="510" y="363"/>
                </a:lnTo>
                <a:lnTo>
                  <a:pt x="495" y="363"/>
                </a:lnTo>
                <a:lnTo>
                  <a:pt x="488" y="363"/>
                </a:lnTo>
                <a:lnTo>
                  <a:pt x="481" y="363"/>
                </a:lnTo>
                <a:lnTo>
                  <a:pt x="473" y="363"/>
                </a:lnTo>
                <a:lnTo>
                  <a:pt x="466" y="363"/>
                </a:lnTo>
                <a:lnTo>
                  <a:pt x="458" y="363"/>
                </a:lnTo>
                <a:lnTo>
                  <a:pt x="451" y="363"/>
                </a:lnTo>
                <a:lnTo>
                  <a:pt x="444" y="363"/>
                </a:lnTo>
                <a:lnTo>
                  <a:pt x="436" y="363"/>
                </a:lnTo>
                <a:lnTo>
                  <a:pt x="429" y="363"/>
                </a:lnTo>
                <a:lnTo>
                  <a:pt x="421" y="363"/>
                </a:lnTo>
                <a:lnTo>
                  <a:pt x="414" y="363"/>
                </a:lnTo>
                <a:lnTo>
                  <a:pt x="399" y="363"/>
                </a:lnTo>
                <a:lnTo>
                  <a:pt x="392" y="363"/>
                </a:lnTo>
                <a:lnTo>
                  <a:pt x="377" y="363"/>
                </a:lnTo>
                <a:lnTo>
                  <a:pt x="370" y="363"/>
                </a:lnTo>
                <a:lnTo>
                  <a:pt x="362" y="363"/>
                </a:lnTo>
                <a:lnTo>
                  <a:pt x="355" y="363"/>
                </a:lnTo>
                <a:lnTo>
                  <a:pt x="348" y="363"/>
                </a:lnTo>
                <a:lnTo>
                  <a:pt x="340" y="363"/>
                </a:lnTo>
                <a:lnTo>
                  <a:pt x="333" y="363"/>
                </a:lnTo>
                <a:lnTo>
                  <a:pt x="325" y="363"/>
                </a:lnTo>
                <a:lnTo>
                  <a:pt x="318" y="363"/>
                </a:lnTo>
                <a:lnTo>
                  <a:pt x="311" y="363"/>
                </a:lnTo>
                <a:lnTo>
                  <a:pt x="303" y="363"/>
                </a:lnTo>
                <a:lnTo>
                  <a:pt x="296" y="363"/>
                </a:lnTo>
                <a:lnTo>
                  <a:pt x="281" y="363"/>
                </a:lnTo>
                <a:lnTo>
                  <a:pt x="274" y="363"/>
                </a:lnTo>
                <a:lnTo>
                  <a:pt x="266" y="363"/>
                </a:lnTo>
                <a:lnTo>
                  <a:pt x="259" y="370"/>
                </a:lnTo>
                <a:lnTo>
                  <a:pt x="251" y="370"/>
                </a:lnTo>
                <a:lnTo>
                  <a:pt x="244" y="363"/>
                </a:lnTo>
                <a:lnTo>
                  <a:pt x="244" y="370"/>
                </a:lnTo>
                <a:lnTo>
                  <a:pt x="229" y="370"/>
                </a:lnTo>
                <a:lnTo>
                  <a:pt x="222" y="370"/>
                </a:lnTo>
                <a:lnTo>
                  <a:pt x="207" y="370"/>
                </a:lnTo>
                <a:lnTo>
                  <a:pt x="207" y="363"/>
                </a:lnTo>
                <a:lnTo>
                  <a:pt x="200" y="363"/>
                </a:lnTo>
                <a:lnTo>
                  <a:pt x="192" y="363"/>
                </a:lnTo>
                <a:lnTo>
                  <a:pt x="185" y="363"/>
                </a:lnTo>
                <a:lnTo>
                  <a:pt x="177" y="363"/>
                </a:lnTo>
                <a:lnTo>
                  <a:pt x="170" y="363"/>
                </a:lnTo>
                <a:lnTo>
                  <a:pt x="163" y="363"/>
                </a:lnTo>
                <a:lnTo>
                  <a:pt x="155" y="363"/>
                </a:lnTo>
                <a:lnTo>
                  <a:pt x="148" y="363"/>
                </a:lnTo>
                <a:lnTo>
                  <a:pt x="140" y="363"/>
                </a:lnTo>
                <a:lnTo>
                  <a:pt x="133" y="363"/>
                </a:lnTo>
                <a:lnTo>
                  <a:pt x="126" y="363"/>
                </a:lnTo>
                <a:lnTo>
                  <a:pt x="118" y="363"/>
                </a:lnTo>
                <a:lnTo>
                  <a:pt x="111" y="363"/>
                </a:lnTo>
                <a:lnTo>
                  <a:pt x="103" y="363"/>
                </a:lnTo>
                <a:lnTo>
                  <a:pt x="96" y="363"/>
                </a:lnTo>
                <a:lnTo>
                  <a:pt x="89" y="363"/>
                </a:lnTo>
                <a:lnTo>
                  <a:pt x="81" y="363"/>
                </a:lnTo>
                <a:lnTo>
                  <a:pt x="74" y="363"/>
                </a:lnTo>
                <a:lnTo>
                  <a:pt x="66" y="363"/>
                </a:lnTo>
                <a:lnTo>
                  <a:pt x="59" y="363"/>
                </a:lnTo>
                <a:lnTo>
                  <a:pt x="52" y="363"/>
                </a:lnTo>
                <a:lnTo>
                  <a:pt x="44" y="363"/>
                </a:lnTo>
                <a:lnTo>
                  <a:pt x="37" y="363"/>
                </a:lnTo>
                <a:lnTo>
                  <a:pt x="29" y="363"/>
                </a:lnTo>
                <a:lnTo>
                  <a:pt x="22" y="363"/>
                </a:lnTo>
                <a:lnTo>
                  <a:pt x="15" y="363"/>
                </a:lnTo>
                <a:lnTo>
                  <a:pt x="7" y="363"/>
                </a:lnTo>
                <a:lnTo>
                  <a:pt x="0" y="363"/>
                </a:lnTo>
                <a:lnTo>
                  <a:pt x="0" y="356"/>
                </a:lnTo>
                <a:lnTo>
                  <a:pt x="0" y="348"/>
                </a:lnTo>
                <a:lnTo>
                  <a:pt x="0" y="341"/>
                </a:lnTo>
                <a:lnTo>
                  <a:pt x="0" y="333"/>
                </a:lnTo>
                <a:lnTo>
                  <a:pt x="0" y="319"/>
                </a:lnTo>
                <a:lnTo>
                  <a:pt x="0" y="311"/>
                </a:lnTo>
                <a:lnTo>
                  <a:pt x="0" y="304"/>
                </a:lnTo>
                <a:lnTo>
                  <a:pt x="0" y="296"/>
                </a:lnTo>
                <a:lnTo>
                  <a:pt x="0" y="289"/>
                </a:lnTo>
                <a:lnTo>
                  <a:pt x="0" y="282"/>
                </a:lnTo>
                <a:lnTo>
                  <a:pt x="0" y="267"/>
                </a:lnTo>
                <a:lnTo>
                  <a:pt x="0" y="259"/>
                </a:lnTo>
                <a:lnTo>
                  <a:pt x="0" y="252"/>
                </a:lnTo>
                <a:lnTo>
                  <a:pt x="0" y="245"/>
                </a:lnTo>
                <a:lnTo>
                  <a:pt x="0" y="237"/>
                </a:lnTo>
                <a:lnTo>
                  <a:pt x="0" y="230"/>
                </a:lnTo>
                <a:lnTo>
                  <a:pt x="0" y="222"/>
                </a:lnTo>
                <a:lnTo>
                  <a:pt x="0" y="215"/>
                </a:lnTo>
                <a:lnTo>
                  <a:pt x="0" y="208"/>
                </a:lnTo>
                <a:lnTo>
                  <a:pt x="0" y="200"/>
                </a:lnTo>
                <a:lnTo>
                  <a:pt x="0" y="193"/>
                </a:lnTo>
                <a:lnTo>
                  <a:pt x="0" y="185"/>
                </a:lnTo>
                <a:lnTo>
                  <a:pt x="0" y="178"/>
                </a:lnTo>
                <a:lnTo>
                  <a:pt x="0" y="171"/>
                </a:lnTo>
                <a:lnTo>
                  <a:pt x="0" y="163"/>
                </a:lnTo>
                <a:lnTo>
                  <a:pt x="0" y="156"/>
                </a:lnTo>
                <a:lnTo>
                  <a:pt x="0" y="148"/>
                </a:lnTo>
                <a:lnTo>
                  <a:pt x="0" y="141"/>
                </a:lnTo>
                <a:lnTo>
                  <a:pt x="0" y="133"/>
                </a:lnTo>
                <a:lnTo>
                  <a:pt x="0" y="126"/>
                </a:lnTo>
                <a:lnTo>
                  <a:pt x="0" y="119"/>
                </a:lnTo>
                <a:lnTo>
                  <a:pt x="0" y="111"/>
                </a:lnTo>
                <a:lnTo>
                  <a:pt x="0" y="104"/>
                </a:lnTo>
                <a:lnTo>
                  <a:pt x="0" y="96"/>
                </a:lnTo>
                <a:lnTo>
                  <a:pt x="0" y="89"/>
                </a:lnTo>
                <a:lnTo>
                  <a:pt x="0" y="82"/>
                </a:lnTo>
                <a:lnTo>
                  <a:pt x="0" y="74"/>
                </a:lnTo>
                <a:lnTo>
                  <a:pt x="7" y="74"/>
                </a:lnTo>
                <a:lnTo>
                  <a:pt x="22" y="74"/>
                </a:lnTo>
                <a:lnTo>
                  <a:pt x="37" y="74"/>
                </a:lnTo>
                <a:lnTo>
                  <a:pt x="44" y="74"/>
                </a:lnTo>
                <a:lnTo>
                  <a:pt x="52" y="74"/>
                </a:lnTo>
                <a:lnTo>
                  <a:pt x="59" y="74"/>
                </a:lnTo>
                <a:lnTo>
                  <a:pt x="66" y="74"/>
                </a:lnTo>
                <a:lnTo>
                  <a:pt x="66" y="67"/>
                </a:lnTo>
                <a:lnTo>
                  <a:pt x="66" y="59"/>
                </a:lnTo>
                <a:lnTo>
                  <a:pt x="66" y="52"/>
                </a:lnTo>
                <a:lnTo>
                  <a:pt x="66" y="37"/>
                </a:lnTo>
                <a:lnTo>
                  <a:pt x="66" y="30"/>
                </a:lnTo>
                <a:lnTo>
                  <a:pt x="66" y="22"/>
                </a:lnTo>
                <a:lnTo>
                  <a:pt x="66" y="15"/>
                </a:lnTo>
                <a:lnTo>
                  <a:pt x="66" y="0"/>
                </a:lnTo>
                <a:lnTo>
                  <a:pt x="74"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1" name="Freeform 53"/>
          <p:cNvSpPr>
            <a:spLocks/>
          </p:cNvSpPr>
          <p:nvPr/>
        </p:nvSpPr>
        <p:spPr bwMode="auto">
          <a:xfrm>
            <a:off x="5451476" y="3020916"/>
            <a:ext cx="471488" cy="192881"/>
          </a:xfrm>
          <a:custGeom>
            <a:avLst/>
            <a:gdLst>
              <a:gd name="T0" fmla="*/ 2147483647 w 297"/>
              <a:gd name="T1" fmla="*/ 0 h 216"/>
              <a:gd name="T2" fmla="*/ 2147483647 w 297"/>
              <a:gd name="T3" fmla="*/ 0 h 216"/>
              <a:gd name="T4" fmla="*/ 2147483647 w 297"/>
              <a:gd name="T5" fmla="*/ 0 h 216"/>
              <a:gd name="T6" fmla="*/ 2147483647 w 297"/>
              <a:gd name="T7" fmla="*/ 0 h 216"/>
              <a:gd name="T8" fmla="*/ 2147483647 w 297"/>
              <a:gd name="T9" fmla="*/ 0 h 216"/>
              <a:gd name="T10" fmla="*/ 2147483647 w 297"/>
              <a:gd name="T11" fmla="*/ 0 h 216"/>
              <a:gd name="T12" fmla="*/ 2147483647 w 297"/>
              <a:gd name="T13" fmla="*/ 0 h 216"/>
              <a:gd name="T14" fmla="*/ 2147483647 w 297"/>
              <a:gd name="T15" fmla="*/ 0 h 216"/>
              <a:gd name="T16" fmla="*/ 2147483647 w 297"/>
              <a:gd name="T17" fmla="*/ 0 h 216"/>
              <a:gd name="T18" fmla="*/ 2147483647 w 297"/>
              <a:gd name="T19" fmla="*/ 0 h 216"/>
              <a:gd name="T20" fmla="*/ 2147483647 w 297"/>
              <a:gd name="T21" fmla="*/ 0 h 216"/>
              <a:gd name="T22" fmla="*/ 2147483647 w 297"/>
              <a:gd name="T23" fmla="*/ 0 h 216"/>
              <a:gd name="T24" fmla="*/ 2147483647 w 297"/>
              <a:gd name="T25" fmla="*/ 2147483647 h 216"/>
              <a:gd name="T26" fmla="*/ 2147483647 w 297"/>
              <a:gd name="T27" fmla="*/ 2147483647 h 216"/>
              <a:gd name="T28" fmla="*/ 2147483647 w 297"/>
              <a:gd name="T29" fmla="*/ 2147483647 h 216"/>
              <a:gd name="T30" fmla="*/ 2147483647 w 297"/>
              <a:gd name="T31" fmla="*/ 2147483647 h 216"/>
              <a:gd name="T32" fmla="*/ 2147483647 w 297"/>
              <a:gd name="T33" fmla="*/ 2147483647 h 216"/>
              <a:gd name="T34" fmla="*/ 2147483647 w 297"/>
              <a:gd name="T35" fmla="*/ 2147483647 h 216"/>
              <a:gd name="T36" fmla="*/ 2147483647 w 297"/>
              <a:gd name="T37" fmla="*/ 2147483647 h 216"/>
              <a:gd name="T38" fmla="*/ 2147483647 w 297"/>
              <a:gd name="T39" fmla="*/ 2147483647 h 216"/>
              <a:gd name="T40" fmla="*/ 2147483647 w 297"/>
              <a:gd name="T41" fmla="*/ 2147483647 h 216"/>
              <a:gd name="T42" fmla="*/ 2147483647 w 297"/>
              <a:gd name="T43" fmla="*/ 2147483647 h 216"/>
              <a:gd name="T44" fmla="*/ 2147483647 w 297"/>
              <a:gd name="T45" fmla="*/ 2147483647 h 216"/>
              <a:gd name="T46" fmla="*/ 2147483647 w 297"/>
              <a:gd name="T47" fmla="*/ 2147483647 h 216"/>
              <a:gd name="T48" fmla="*/ 2147483647 w 297"/>
              <a:gd name="T49" fmla="*/ 2147483647 h 216"/>
              <a:gd name="T50" fmla="*/ 2147483647 w 297"/>
              <a:gd name="T51" fmla="*/ 2147483647 h 216"/>
              <a:gd name="T52" fmla="*/ 2147483647 w 297"/>
              <a:gd name="T53" fmla="*/ 2147483647 h 216"/>
              <a:gd name="T54" fmla="*/ 2147483647 w 297"/>
              <a:gd name="T55" fmla="*/ 2147483647 h 216"/>
              <a:gd name="T56" fmla="*/ 2147483647 w 297"/>
              <a:gd name="T57" fmla="*/ 2147483647 h 216"/>
              <a:gd name="T58" fmla="*/ 2147483647 w 297"/>
              <a:gd name="T59" fmla="*/ 2147483647 h 216"/>
              <a:gd name="T60" fmla="*/ 2147483647 w 297"/>
              <a:gd name="T61" fmla="*/ 2147483647 h 216"/>
              <a:gd name="T62" fmla="*/ 2147483647 w 297"/>
              <a:gd name="T63" fmla="*/ 2147483647 h 216"/>
              <a:gd name="T64" fmla="*/ 2147483647 w 297"/>
              <a:gd name="T65" fmla="*/ 2147483647 h 216"/>
              <a:gd name="T66" fmla="*/ 2147483647 w 297"/>
              <a:gd name="T67" fmla="*/ 2147483647 h 216"/>
              <a:gd name="T68" fmla="*/ 2147483647 w 297"/>
              <a:gd name="T69" fmla="*/ 2147483647 h 216"/>
              <a:gd name="T70" fmla="*/ 2147483647 w 297"/>
              <a:gd name="T71" fmla="*/ 2147483647 h 216"/>
              <a:gd name="T72" fmla="*/ 2147483647 w 297"/>
              <a:gd name="T73" fmla="*/ 2147483647 h 216"/>
              <a:gd name="T74" fmla="*/ 2147483647 w 297"/>
              <a:gd name="T75" fmla="*/ 2147483647 h 216"/>
              <a:gd name="T76" fmla="*/ 2147483647 w 297"/>
              <a:gd name="T77" fmla="*/ 2147483647 h 216"/>
              <a:gd name="T78" fmla="*/ 2147483647 w 297"/>
              <a:gd name="T79" fmla="*/ 2147483647 h 216"/>
              <a:gd name="T80" fmla="*/ 0 w 297"/>
              <a:gd name="T81" fmla="*/ 2147483647 h 216"/>
              <a:gd name="T82" fmla="*/ 0 w 297"/>
              <a:gd name="T83" fmla="*/ 2147483647 h 216"/>
              <a:gd name="T84" fmla="*/ 0 w 297"/>
              <a:gd name="T85" fmla="*/ 2147483647 h 216"/>
              <a:gd name="T86" fmla="*/ 0 w 297"/>
              <a:gd name="T87" fmla="*/ 2147483647 h 216"/>
              <a:gd name="T88" fmla="*/ 0 w 297"/>
              <a:gd name="T89" fmla="*/ 2147483647 h 216"/>
              <a:gd name="T90" fmla="*/ 0 w 297"/>
              <a:gd name="T91" fmla="*/ 2147483647 h 216"/>
              <a:gd name="T92" fmla="*/ 0 w 297"/>
              <a:gd name="T93" fmla="*/ 2147483647 h 216"/>
              <a:gd name="T94" fmla="*/ 0 w 297"/>
              <a:gd name="T95" fmla="*/ 2147483647 h 216"/>
              <a:gd name="T96" fmla="*/ 0 w 297"/>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97" h="216">
                <a:moveTo>
                  <a:pt x="0" y="0"/>
                </a:moveTo>
                <a:lnTo>
                  <a:pt x="8" y="0"/>
                </a:lnTo>
                <a:lnTo>
                  <a:pt x="15" y="0"/>
                </a:lnTo>
                <a:lnTo>
                  <a:pt x="30" y="0"/>
                </a:lnTo>
                <a:lnTo>
                  <a:pt x="52" y="0"/>
                </a:lnTo>
                <a:lnTo>
                  <a:pt x="60" y="0"/>
                </a:lnTo>
                <a:lnTo>
                  <a:pt x="74" y="0"/>
                </a:lnTo>
                <a:lnTo>
                  <a:pt x="82" y="0"/>
                </a:lnTo>
                <a:lnTo>
                  <a:pt x="96" y="0"/>
                </a:lnTo>
                <a:lnTo>
                  <a:pt x="104" y="0"/>
                </a:lnTo>
                <a:lnTo>
                  <a:pt x="119" y="0"/>
                </a:lnTo>
                <a:lnTo>
                  <a:pt x="133" y="0"/>
                </a:lnTo>
                <a:lnTo>
                  <a:pt x="163" y="0"/>
                </a:lnTo>
                <a:lnTo>
                  <a:pt x="178" y="0"/>
                </a:lnTo>
                <a:lnTo>
                  <a:pt x="185" y="0"/>
                </a:lnTo>
                <a:lnTo>
                  <a:pt x="193" y="0"/>
                </a:lnTo>
                <a:lnTo>
                  <a:pt x="200" y="0"/>
                </a:lnTo>
                <a:lnTo>
                  <a:pt x="207" y="0"/>
                </a:lnTo>
                <a:lnTo>
                  <a:pt x="222" y="0"/>
                </a:lnTo>
                <a:lnTo>
                  <a:pt x="230" y="0"/>
                </a:lnTo>
                <a:lnTo>
                  <a:pt x="252" y="0"/>
                </a:lnTo>
                <a:lnTo>
                  <a:pt x="274" y="0"/>
                </a:lnTo>
                <a:lnTo>
                  <a:pt x="281" y="0"/>
                </a:lnTo>
                <a:lnTo>
                  <a:pt x="289" y="0"/>
                </a:lnTo>
                <a:lnTo>
                  <a:pt x="296" y="0"/>
                </a:lnTo>
                <a:lnTo>
                  <a:pt x="296" y="22"/>
                </a:lnTo>
                <a:lnTo>
                  <a:pt x="296" y="30"/>
                </a:lnTo>
                <a:lnTo>
                  <a:pt x="296" y="37"/>
                </a:lnTo>
                <a:lnTo>
                  <a:pt x="296" y="45"/>
                </a:lnTo>
                <a:lnTo>
                  <a:pt x="296" y="52"/>
                </a:lnTo>
                <a:lnTo>
                  <a:pt x="296" y="67"/>
                </a:lnTo>
                <a:lnTo>
                  <a:pt x="296" y="82"/>
                </a:lnTo>
                <a:lnTo>
                  <a:pt x="296" y="89"/>
                </a:lnTo>
                <a:lnTo>
                  <a:pt x="296" y="96"/>
                </a:lnTo>
                <a:lnTo>
                  <a:pt x="296" y="104"/>
                </a:lnTo>
                <a:lnTo>
                  <a:pt x="296" y="126"/>
                </a:lnTo>
                <a:lnTo>
                  <a:pt x="296" y="141"/>
                </a:lnTo>
                <a:lnTo>
                  <a:pt x="296" y="156"/>
                </a:lnTo>
                <a:lnTo>
                  <a:pt x="296" y="171"/>
                </a:lnTo>
                <a:lnTo>
                  <a:pt x="296" y="178"/>
                </a:lnTo>
                <a:lnTo>
                  <a:pt x="296" y="185"/>
                </a:lnTo>
                <a:lnTo>
                  <a:pt x="296" y="193"/>
                </a:lnTo>
                <a:lnTo>
                  <a:pt x="296" y="200"/>
                </a:lnTo>
                <a:lnTo>
                  <a:pt x="296" y="215"/>
                </a:lnTo>
                <a:lnTo>
                  <a:pt x="289" y="215"/>
                </a:lnTo>
                <a:lnTo>
                  <a:pt x="281" y="215"/>
                </a:lnTo>
                <a:lnTo>
                  <a:pt x="274" y="215"/>
                </a:lnTo>
                <a:lnTo>
                  <a:pt x="267" y="215"/>
                </a:lnTo>
                <a:lnTo>
                  <a:pt x="259" y="215"/>
                </a:lnTo>
                <a:lnTo>
                  <a:pt x="244" y="215"/>
                </a:lnTo>
                <a:lnTo>
                  <a:pt x="237" y="215"/>
                </a:lnTo>
                <a:lnTo>
                  <a:pt x="215" y="215"/>
                </a:lnTo>
                <a:lnTo>
                  <a:pt x="207" y="215"/>
                </a:lnTo>
                <a:lnTo>
                  <a:pt x="200" y="215"/>
                </a:lnTo>
                <a:lnTo>
                  <a:pt x="193" y="215"/>
                </a:lnTo>
                <a:lnTo>
                  <a:pt x="185" y="215"/>
                </a:lnTo>
                <a:lnTo>
                  <a:pt x="178" y="215"/>
                </a:lnTo>
                <a:lnTo>
                  <a:pt x="170" y="215"/>
                </a:lnTo>
                <a:lnTo>
                  <a:pt x="148" y="215"/>
                </a:lnTo>
                <a:lnTo>
                  <a:pt x="148" y="208"/>
                </a:lnTo>
                <a:lnTo>
                  <a:pt x="148" y="200"/>
                </a:lnTo>
                <a:lnTo>
                  <a:pt x="148" y="178"/>
                </a:lnTo>
                <a:lnTo>
                  <a:pt x="148" y="171"/>
                </a:lnTo>
                <a:lnTo>
                  <a:pt x="148" y="163"/>
                </a:lnTo>
                <a:lnTo>
                  <a:pt x="148" y="156"/>
                </a:lnTo>
                <a:lnTo>
                  <a:pt x="148" y="148"/>
                </a:lnTo>
                <a:lnTo>
                  <a:pt x="141" y="148"/>
                </a:lnTo>
                <a:lnTo>
                  <a:pt x="133" y="148"/>
                </a:lnTo>
                <a:lnTo>
                  <a:pt x="126" y="148"/>
                </a:lnTo>
                <a:lnTo>
                  <a:pt x="119" y="148"/>
                </a:lnTo>
                <a:lnTo>
                  <a:pt x="111" y="148"/>
                </a:lnTo>
                <a:lnTo>
                  <a:pt x="104" y="148"/>
                </a:lnTo>
                <a:lnTo>
                  <a:pt x="89" y="148"/>
                </a:lnTo>
                <a:lnTo>
                  <a:pt x="74" y="148"/>
                </a:lnTo>
                <a:lnTo>
                  <a:pt x="67" y="148"/>
                </a:lnTo>
                <a:lnTo>
                  <a:pt x="52" y="148"/>
                </a:lnTo>
                <a:lnTo>
                  <a:pt x="45" y="148"/>
                </a:lnTo>
                <a:lnTo>
                  <a:pt x="37" y="148"/>
                </a:lnTo>
                <a:lnTo>
                  <a:pt x="30" y="148"/>
                </a:lnTo>
                <a:lnTo>
                  <a:pt x="23" y="148"/>
                </a:lnTo>
                <a:lnTo>
                  <a:pt x="15" y="148"/>
                </a:lnTo>
                <a:lnTo>
                  <a:pt x="0" y="148"/>
                </a:lnTo>
                <a:lnTo>
                  <a:pt x="0" y="141"/>
                </a:lnTo>
                <a:lnTo>
                  <a:pt x="0" y="133"/>
                </a:lnTo>
                <a:lnTo>
                  <a:pt x="0" y="126"/>
                </a:lnTo>
                <a:lnTo>
                  <a:pt x="0" y="111"/>
                </a:lnTo>
                <a:lnTo>
                  <a:pt x="0" y="96"/>
                </a:lnTo>
                <a:lnTo>
                  <a:pt x="0" y="89"/>
                </a:lnTo>
                <a:lnTo>
                  <a:pt x="0" y="82"/>
                </a:lnTo>
                <a:lnTo>
                  <a:pt x="0" y="74"/>
                </a:lnTo>
                <a:lnTo>
                  <a:pt x="0" y="67"/>
                </a:lnTo>
                <a:lnTo>
                  <a:pt x="0" y="59"/>
                </a:lnTo>
                <a:lnTo>
                  <a:pt x="0" y="52"/>
                </a:lnTo>
                <a:lnTo>
                  <a:pt x="0" y="45"/>
                </a:lnTo>
                <a:lnTo>
                  <a:pt x="0" y="37"/>
                </a:lnTo>
                <a:lnTo>
                  <a:pt x="0" y="30"/>
                </a:lnTo>
                <a:lnTo>
                  <a:pt x="0" y="22"/>
                </a:lnTo>
                <a:lnTo>
                  <a:pt x="0" y="15"/>
                </a:lnTo>
                <a:lnTo>
                  <a:pt x="0" y="0"/>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2" name="Freeform 54" descr="5%"/>
          <p:cNvSpPr>
            <a:spLocks/>
          </p:cNvSpPr>
          <p:nvPr/>
        </p:nvSpPr>
        <p:spPr bwMode="auto">
          <a:xfrm>
            <a:off x="3619502" y="3086993"/>
            <a:ext cx="577850" cy="457200"/>
          </a:xfrm>
          <a:custGeom>
            <a:avLst/>
            <a:gdLst>
              <a:gd name="T0" fmla="*/ 2147483647 w 364"/>
              <a:gd name="T1" fmla="*/ 0 h 512"/>
              <a:gd name="T2" fmla="*/ 2147483647 w 364"/>
              <a:gd name="T3" fmla="*/ 2147483647 h 512"/>
              <a:gd name="T4" fmla="*/ 2147483647 w 364"/>
              <a:gd name="T5" fmla="*/ 2147483647 h 512"/>
              <a:gd name="T6" fmla="*/ 2147483647 w 364"/>
              <a:gd name="T7" fmla="*/ 2147483647 h 512"/>
              <a:gd name="T8" fmla="*/ 2147483647 w 364"/>
              <a:gd name="T9" fmla="*/ 2147483647 h 512"/>
              <a:gd name="T10" fmla="*/ 2147483647 w 364"/>
              <a:gd name="T11" fmla="*/ 2147483647 h 512"/>
              <a:gd name="T12" fmla="*/ 2147483647 w 364"/>
              <a:gd name="T13" fmla="*/ 2147483647 h 512"/>
              <a:gd name="T14" fmla="*/ 2147483647 w 364"/>
              <a:gd name="T15" fmla="*/ 2147483647 h 512"/>
              <a:gd name="T16" fmla="*/ 2147483647 w 364"/>
              <a:gd name="T17" fmla="*/ 2147483647 h 512"/>
              <a:gd name="T18" fmla="*/ 2147483647 w 364"/>
              <a:gd name="T19" fmla="*/ 2147483647 h 512"/>
              <a:gd name="T20" fmla="*/ 2147483647 w 364"/>
              <a:gd name="T21" fmla="*/ 2147483647 h 512"/>
              <a:gd name="T22" fmla="*/ 2147483647 w 364"/>
              <a:gd name="T23" fmla="*/ 2147483647 h 512"/>
              <a:gd name="T24" fmla="*/ 2147483647 w 364"/>
              <a:gd name="T25" fmla="*/ 2147483647 h 512"/>
              <a:gd name="T26" fmla="*/ 2147483647 w 364"/>
              <a:gd name="T27" fmla="*/ 2147483647 h 512"/>
              <a:gd name="T28" fmla="*/ 2147483647 w 364"/>
              <a:gd name="T29" fmla="*/ 2147483647 h 512"/>
              <a:gd name="T30" fmla="*/ 2147483647 w 364"/>
              <a:gd name="T31" fmla="*/ 2147483647 h 512"/>
              <a:gd name="T32" fmla="*/ 2147483647 w 364"/>
              <a:gd name="T33" fmla="*/ 2147483647 h 512"/>
              <a:gd name="T34" fmla="*/ 2147483647 w 364"/>
              <a:gd name="T35" fmla="*/ 2147483647 h 512"/>
              <a:gd name="T36" fmla="*/ 2147483647 w 364"/>
              <a:gd name="T37" fmla="*/ 2147483647 h 512"/>
              <a:gd name="T38" fmla="*/ 2147483647 w 364"/>
              <a:gd name="T39" fmla="*/ 2147483647 h 512"/>
              <a:gd name="T40" fmla="*/ 2147483647 w 364"/>
              <a:gd name="T41" fmla="*/ 2147483647 h 512"/>
              <a:gd name="T42" fmla="*/ 2147483647 w 364"/>
              <a:gd name="T43" fmla="*/ 2147483647 h 512"/>
              <a:gd name="T44" fmla="*/ 2147483647 w 364"/>
              <a:gd name="T45" fmla="*/ 2147483647 h 512"/>
              <a:gd name="T46" fmla="*/ 2147483647 w 364"/>
              <a:gd name="T47" fmla="*/ 2147483647 h 512"/>
              <a:gd name="T48" fmla="*/ 2147483647 w 364"/>
              <a:gd name="T49" fmla="*/ 2147483647 h 512"/>
              <a:gd name="T50" fmla="*/ 2147483647 w 364"/>
              <a:gd name="T51" fmla="*/ 2147483647 h 512"/>
              <a:gd name="T52" fmla="*/ 2147483647 w 364"/>
              <a:gd name="T53" fmla="*/ 2147483647 h 512"/>
              <a:gd name="T54" fmla="*/ 2147483647 w 364"/>
              <a:gd name="T55" fmla="*/ 2147483647 h 512"/>
              <a:gd name="T56" fmla="*/ 0 w 364"/>
              <a:gd name="T57" fmla="*/ 2147483647 h 512"/>
              <a:gd name="T58" fmla="*/ 0 w 364"/>
              <a:gd name="T59" fmla="*/ 2147483647 h 512"/>
              <a:gd name="T60" fmla="*/ 0 w 364"/>
              <a:gd name="T61" fmla="*/ 2147483647 h 512"/>
              <a:gd name="T62" fmla="*/ 0 w 364"/>
              <a:gd name="T63" fmla="*/ 2147483647 h 512"/>
              <a:gd name="T64" fmla="*/ 0 w 364"/>
              <a:gd name="T65" fmla="*/ 2147483647 h 512"/>
              <a:gd name="T66" fmla="*/ 0 w 364"/>
              <a:gd name="T67" fmla="*/ 2147483647 h 512"/>
              <a:gd name="T68" fmla="*/ 0 w 364"/>
              <a:gd name="T69" fmla="*/ 2147483647 h 512"/>
              <a:gd name="T70" fmla="*/ 0 w 364"/>
              <a:gd name="T71" fmla="*/ 2147483647 h 512"/>
              <a:gd name="T72" fmla="*/ 0 w 364"/>
              <a:gd name="T73" fmla="*/ 2147483647 h 512"/>
              <a:gd name="T74" fmla="*/ 0 w 364"/>
              <a:gd name="T75" fmla="*/ 2147483647 h 512"/>
              <a:gd name="T76" fmla="*/ 0 w 364"/>
              <a:gd name="T77" fmla="*/ 2147483647 h 512"/>
              <a:gd name="T78" fmla="*/ 2147483647 w 364"/>
              <a:gd name="T79" fmla="*/ 0 h 512"/>
              <a:gd name="T80" fmla="*/ 2147483647 w 364"/>
              <a:gd name="T81" fmla="*/ 0 h 512"/>
              <a:gd name="T82" fmla="*/ 2147483647 w 364"/>
              <a:gd name="T83" fmla="*/ 0 h 512"/>
              <a:gd name="T84" fmla="*/ 2147483647 w 364"/>
              <a:gd name="T85" fmla="*/ 0 h 512"/>
              <a:gd name="T86" fmla="*/ 2147483647 w 364"/>
              <a:gd name="T87" fmla="*/ 0 h 512"/>
              <a:gd name="T88" fmla="*/ 2147483647 w 364"/>
              <a:gd name="T89" fmla="*/ 0 h 512"/>
              <a:gd name="T90" fmla="*/ 2147483647 w 364"/>
              <a:gd name="T91" fmla="*/ 0 h 512"/>
              <a:gd name="T92" fmla="*/ 2147483647 w 364"/>
              <a:gd name="T93" fmla="*/ 0 h 512"/>
              <a:gd name="T94" fmla="*/ 2147483647 w 364"/>
              <a:gd name="T95" fmla="*/ 0 h 512"/>
              <a:gd name="T96" fmla="*/ 2147483647 w 364"/>
              <a:gd name="T97" fmla="*/ 0 h 5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64" h="512">
                <a:moveTo>
                  <a:pt x="326" y="0"/>
                </a:moveTo>
                <a:lnTo>
                  <a:pt x="341" y="0"/>
                </a:lnTo>
                <a:lnTo>
                  <a:pt x="348" y="0"/>
                </a:lnTo>
                <a:lnTo>
                  <a:pt x="355" y="0"/>
                </a:lnTo>
                <a:lnTo>
                  <a:pt x="363" y="0"/>
                </a:lnTo>
                <a:lnTo>
                  <a:pt x="363" y="8"/>
                </a:lnTo>
                <a:lnTo>
                  <a:pt x="363" y="15"/>
                </a:lnTo>
                <a:lnTo>
                  <a:pt x="363" y="22"/>
                </a:lnTo>
                <a:lnTo>
                  <a:pt x="363" y="30"/>
                </a:lnTo>
                <a:lnTo>
                  <a:pt x="363" y="37"/>
                </a:lnTo>
                <a:lnTo>
                  <a:pt x="363" y="45"/>
                </a:lnTo>
                <a:lnTo>
                  <a:pt x="363" y="52"/>
                </a:lnTo>
                <a:lnTo>
                  <a:pt x="363" y="59"/>
                </a:lnTo>
                <a:lnTo>
                  <a:pt x="363" y="67"/>
                </a:lnTo>
                <a:lnTo>
                  <a:pt x="363" y="74"/>
                </a:lnTo>
                <a:lnTo>
                  <a:pt x="363" y="82"/>
                </a:lnTo>
                <a:lnTo>
                  <a:pt x="363" y="89"/>
                </a:lnTo>
                <a:lnTo>
                  <a:pt x="363" y="97"/>
                </a:lnTo>
                <a:lnTo>
                  <a:pt x="363" y="104"/>
                </a:lnTo>
                <a:lnTo>
                  <a:pt x="363" y="111"/>
                </a:lnTo>
                <a:lnTo>
                  <a:pt x="363" y="119"/>
                </a:lnTo>
                <a:lnTo>
                  <a:pt x="363" y="126"/>
                </a:lnTo>
                <a:lnTo>
                  <a:pt x="363" y="134"/>
                </a:lnTo>
                <a:lnTo>
                  <a:pt x="363" y="141"/>
                </a:lnTo>
                <a:lnTo>
                  <a:pt x="363" y="148"/>
                </a:lnTo>
                <a:lnTo>
                  <a:pt x="363" y="156"/>
                </a:lnTo>
                <a:lnTo>
                  <a:pt x="363" y="163"/>
                </a:lnTo>
                <a:lnTo>
                  <a:pt x="363" y="171"/>
                </a:lnTo>
                <a:lnTo>
                  <a:pt x="363" y="178"/>
                </a:lnTo>
                <a:lnTo>
                  <a:pt x="363" y="185"/>
                </a:lnTo>
                <a:lnTo>
                  <a:pt x="363" y="193"/>
                </a:lnTo>
                <a:lnTo>
                  <a:pt x="363" y="208"/>
                </a:lnTo>
                <a:lnTo>
                  <a:pt x="363" y="215"/>
                </a:lnTo>
                <a:lnTo>
                  <a:pt x="363" y="222"/>
                </a:lnTo>
                <a:lnTo>
                  <a:pt x="363" y="230"/>
                </a:lnTo>
                <a:lnTo>
                  <a:pt x="363" y="237"/>
                </a:lnTo>
                <a:lnTo>
                  <a:pt x="363" y="245"/>
                </a:lnTo>
                <a:lnTo>
                  <a:pt x="363" y="259"/>
                </a:lnTo>
                <a:lnTo>
                  <a:pt x="363" y="267"/>
                </a:lnTo>
                <a:lnTo>
                  <a:pt x="363" y="274"/>
                </a:lnTo>
                <a:lnTo>
                  <a:pt x="363" y="282"/>
                </a:lnTo>
                <a:lnTo>
                  <a:pt x="363" y="289"/>
                </a:lnTo>
                <a:lnTo>
                  <a:pt x="363" y="296"/>
                </a:lnTo>
                <a:lnTo>
                  <a:pt x="363" y="304"/>
                </a:lnTo>
                <a:lnTo>
                  <a:pt x="363" y="319"/>
                </a:lnTo>
                <a:lnTo>
                  <a:pt x="363" y="326"/>
                </a:lnTo>
                <a:lnTo>
                  <a:pt x="363" y="333"/>
                </a:lnTo>
                <a:lnTo>
                  <a:pt x="363" y="341"/>
                </a:lnTo>
                <a:lnTo>
                  <a:pt x="363" y="348"/>
                </a:lnTo>
                <a:lnTo>
                  <a:pt x="363" y="356"/>
                </a:lnTo>
                <a:lnTo>
                  <a:pt x="363" y="363"/>
                </a:lnTo>
                <a:lnTo>
                  <a:pt x="363" y="370"/>
                </a:lnTo>
                <a:lnTo>
                  <a:pt x="363" y="378"/>
                </a:lnTo>
                <a:lnTo>
                  <a:pt x="363" y="385"/>
                </a:lnTo>
                <a:lnTo>
                  <a:pt x="363" y="393"/>
                </a:lnTo>
                <a:lnTo>
                  <a:pt x="363" y="400"/>
                </a:lnTo>
                <a:lnTo>
                  <a:pt x="363" y="407"/>
                </a:lnTo>
                <a:lnTo>
                  <a:pt x="363" y="415"/>
                </a:lnTo>
                <a:lnTo>
                  <a:pt x="363" y="422"/>
                </a:lnTo>
                <a:lnTo>
                  <a:pt x="363" y="430"/>
                </a:lnTo>
                <a:lnTo>
                  <a:pt x="363" y="437"/>
                </a:lnTo>
                <a:lnTo>
                  <a:pt x="363" y="444"/>
                </a:lnTo>
                <a:lnTo>
                  <a:pt x="363" y="452"/>
                </a:lnTo>
                <a:lnTo>
                  <a:pt x="363" y="459"/>
                </a:lnTo>
                <a:lnTo>
                  <a:pt x="363" y="474"/>
                </a:lnTo>
                <a:lnTo>
                  <a:pt x="363" y="481"/>
                </a:lnTo>
                <a:lnTo>
                  <a:pt x="363" y="489"/>
                </a:lnTo>
                <a:lnTo>
                  <a:pt x="363" y="496"/>
                </a:lnTo>
                <a:lnTo>
                  <a:pt x="363" y="511"/>
                </a:lnTo>
                <a:lnTo>
                  <a:pt x="355" y="511"/>
                </a:lnTo>
                <a:lnTo>
                  <a:pt x="348" y="511"/>
                </a:lnTo>
                <a:lnTo>
                  <a:pt x="341" y="511"/>
                </a:lnTo>
                <a:lnTo>
                  <a:pt x="333" y="511"/>
                </a:lnTo>
                <a:lnTo>
                  <a:pt x="326" y="511"/>
                </a:lnTo>
                <a:lnTo>
                  <a:pt x="311" y="511"/>
                </a:lnTo>
                <a:lnTo>
                  <a:pt x="304" y="511"/>
                </a:lnTo>
                <a:lnTo>
                  <a:pt x="289" y="511"/>
                </a:lnTo>
                <a:lnTo>
                  <a:pt x="274" y="511"/>
                </a:lnTo>
                <a:lnTo>
                  <a:pt x="259" y="511"/>
                </a:lnTo>
                <a:lnTo>
                  <a:pt x="252" y="511"/>
                </a:lnTo>
                <a:lnTo>
                  <a:pt x="245" y="511"/>
                </a:lnTo>
                <a:lnTo>
                  <a:pt x="237" y="511"/>
                </a:lnTo>
                <a:lnTo>
                  <a:pt x="230" y="511"/>
                </a:lnTo>
                <a:lnTo>
                  <a:pt x="215" y="511"/>
                </a:lnTo>
                <a:lnTo>
                  <a:pt x="193" y="511"/>
                </a:lnTo>
                <a:lnTo>
                  <a:pt x="185" y="511"/>
                </a:lnTo>
                <a:lnTo>
                  <a:pt x="178" y="511"/>
                </a:lnTo>
                <a:lnTo>
                  <a:pt x="163" y="511"/>
                </a:lnTo>
                <a:lnTo>
                  <a:pt x="156" y="511"/>
                </a:lnTo>
                <a:lnTo>
                  <a:pt x="148" y="511"/>
                </a:lnTo>
                <a:lnTo>
                  <a:pt x="141" y="511"/>
                </a:lnTo>
                <a:lnTo>
                  <a:pt x="134" y="511"/>
                </a:lnTo>
                <a:lnTo>
                  <a:pt x="126" y="511"/>
                </a:lnTo>
                <a:lnTo>
                  <a:pt x="119" y="511"/>
                </a:lnTo>
                <a:lnTo>
                  <a:pt x="111" y="511"/>
                </a:lnTo>
                <a:lnTo>
                  <a:pt x="104" y="511"/>
                </a:lnTo>
                <a:lnTo>
                  <a:pt x="97" y="511"/>
                </a:lnTo>
                <a:lnTo>
                  <a:pt x="89" y="511"/>
                </a:lnTo>
                <a:lnTo>
                  <a:pt x="82" y="511"/>
                </a:lnTo>
                <a:lnTo>
                  <a:pt x="74" y="511"/>
                </a:lnTo>
                <a:lnTo>
                  <a:pt x="67" y="511"/>
                </a:lnTo>
                <a:lnTo>
                  <a:pt x="67" y="504"/>
                </a:lnTo>
                <a:lnTo>
                  <a:pt x="67" y="496"/>
                </a:lnTo>
                <a:lnTo>
                  <a:pt x="67" y="489"/>
                </a:lnTo>
                <a:lnTo>
                  <a:pt x="67" y="481"/>
                </a:lnTo>
                <a:lnTo>
                  <a:pt x="67" y="467"/>
                </a:lnTo>
                <a:lnTo>
                  <a:pt x="67" y="444"/>
                </a:lnTo>
                <a:lnTo>
                  <a:pt x="67" y="437"/>
                </a:lnTo>
                <a:lnTo>
                  <a:pt x="45" y="437"/>
                </a:lnTo>
                <a:lnTo>
                  <a:pt x="37" y="437"/>
                </a:lnTo>
                <a:lnTo>
                  <a:pt x="30" y="437"/>
                </a:lnTo>
                <a:lnTo>
                  <a:pt x="23" y="437"/>
                </a:lnTo>
                <a:lnTo>
                  <a:pt x="15" y="437"/>
                </a:lnTo>
                <a:lnTo>
                  <a:pt x="8" y="437"/>
                </a:lnTo>
                <a:lnTo>
                  <a:pt x="0" y="437"/>
                </a:lnTo>
                <a:lnTo>
                  <a:pt x="0" y="422"/>
                </a:lnTo>
                <a:lnTo>
                  <a:pt x="0" y="415"/>
                </a:lnTo>
                <a:lnTo>
                  <a:pt x="0" y="407"/>
                </a:lnTo>
                <a:lnTo>
                  <a:pt x="0" y="400"/>
                </a:lnTo>
                <a:lnTo>
                  <a:pt x="0" y="393"/>
                </a:lnTo>
                <a:lnTo>
                  <a:pt x="0" y="385"/>
                </a:lnTo>
                <a:lnTo>
                  <a:pt x="0" y="378"/>
                </a:lnTo>
                <a:lnTo>
                  <a:pt x="0" y="370"/>
                </a:lnTo>
                <a:lnTo>
                  <a:pt x="0" y="363"/>
                </a:lnTo>
                <a:lnTo>
                  <a:pt x="0" y="356"/>
                </a:lnTo>
                <a:lnTo>
                  <a:pt x="0" y="348"/>
                </a:lnTo>
                <a:lnTo>
                  <a:pt x="0" y="341"/>
                </a:lnTo>
                <a:lnTo>
                  <a:pt x="0" y="304"/>
                </a:lnTo>
                <a:lnTo>
                  <a:pt x="0" y="296"/>
                </a:lnTo>
                <a:lnTo>
                  <a:pt x="0" y="289"/>
                </a:lnTo>
                <a:lnTo>
                  <a:pt x="0" y="282"/>
                </a:lnTo>
                <a:lnTo>
                  <a:pt x="0" y="267"/>
                </a:lnTo>
                <a:lnTo>
                  <a:pt x="0" y="259"/>
                </a:lnTo>
                <a:lnTo>
                  <a:pt x="0" y="245"/>
                </a:lnTo>
                <a:lnTo>
                  <a:pt x="0" y="237"/>
                </a:lnTo>
                <a:lnTo>
                  <a:pt x="0" y="230"/>
                </a:lnTo>
                <a:lnTo>
                  <a:pt x="0" y="215"/>
                </a:lnTo>
                <a:lnTo>
                  <a:pt x="0" y="193"/>
                </a:lnTo>
                <a:lnTo>
                  <a:pt x="0" y="178"/>
                </a:lnTo>
                <a:lnTo>
                  <a:pt x="0" y="171"/>
                </a:lnTo>
                <a:lnTo>
                  <a:pt x="0" y="148"/>
                </a:lnTo>
                <a:lnTo>
                  <a:pt x="0" y="141"/>
                </a:lnTo>
                <a:lnTo>
                  <a:pt x="0" y="134"/>
                </a:lnTo>
                <a:lnTo>
                  <a:pt x="0" y="126"/>
                </a:lnTo>
                <a:lnTo>
                  <a:pt x="0" y="119"/>
                </a:lnTo>
                <a:lnTo>
                  <a:pt x="0" y="111"/>
                </a:lnTo>
                <a:lnTo>
                  <a:pt x="0" y="104"/>
                </a:lnTo>
                <a:lnTo>
                  <a:pt x="0" y="97"/>
                </a:lnTo>
                <a:lnTo>
                  <a:pt x="0" y="89"/>
                </a:lnTo>
                <a:lnTo>
                  <a:pt x="0" y="82"/>
                </a:lnTo>
                <a:lnTo>
                  <a:pt x="0" y="74"/>
                </a:lnTo>
                <a:lnTo>
                  <a:pt x="0" y="67"/>
                </a:lnTo>
                <a:lnTo>
                  <a:pt x="0" y="59"/>
                </a:lnTo>
                <a:lnTo>
                  <a:pt x="0" y="52"/>
                </a:lnTo>
                <a:lnTo>
                  <a:pt x="0" y="45"/>
                </a:lnTo>
                <a:lnTo>
                  <a:pt x="0" y="37"/>
                </a:lnTo>
                <a:lnTo>
                  <a:pt x="0" y="30"/>
                </a:lnTo>
                <a:lnTo>
                  <a:pt x="0" y="22"/>
                </a:lnTo>
                <a:lnTo>
                  <a:pt x="0" y="0"/>
                </a:lnTo>
                <a:lnTo>
                  <a:pt x="8" y="0"/>
                </a:lnTo>
                <a:lnTo>
                  <a:pt x="15" y="0"/>
                </a:lnTo>
                <a:lnTo>
                  <a:pt x="23" y="0"/>
                </a:lnTo>
                <a:lnTo>
                  <a:pt x="30" y="0"/>
                </a:lnTo>
                <a:lnTo>
                  <a:pt x="37" y="0"/>
                </a:lnTo>
                <a:lnTo>
                  <a:pt x="52" y="0"/>
                </a:lnTo>
                <a:lnTo>
                  <a:pt x="60" y="0"/>
                </a:lnTo>
                <a:lnTo>
                  <a:pt x="67" y="0"/>
                </a:lnTo>
                <a:lnTo>
                  <a:pt x="74" y="0"/>
                </a:lnTo>
                <a:lnTo>
                  <a:pt x="89" y="0"/>
                </a:lnTo>
                <a:lnTo>
                  <a:pt x="97" y="0"/>
                </a:lnTo>
                <a:lnTo>
                  <a:pt x="104" y="0"/>
                </a:lnTo>
                <a:lnTo>
                  <a:pt x="111" y="0"/>
                </a:lnTo>
                <a:lnTo>
                  <a:pt x="119" y="0"/>
                </a:lnTo>
                <a:lnTo>
                  <a:pt x="126" y="0"/>
                </a:lnTo>
                <a:lnTo>
                  <a:pt x="134" y="0"/>
                </a:lnTo>
                <a:lnTo>
                  <a:pt x="141" y="0"/>
                </a:lnTo>
                <a:lnTo>
                  <a:pt x="148" y="0"/>
                </a:lnTo>
                <a:lnTo>
                  <a:pt x="156" y="0"/>
                </a:lnTo>
                <a:lnTo>
                  <a:pt x="171" y="0"/>
                </a:lnTo>
                <a:lnTo>
                  <a:pt x="178" y="0"/>
                </a:lnTo>
                <a:lnTo>
                  <a:pt x="185" y="0"/>
                </a:lnTo>
                <a:lnTo>
                  <a:pt x="193" y="0"/>
                </a:lnTo>
                <a:lnTo>
                  <a:pt x="200" y="0"/>
                </a:lnTo>
                <a:lnTo>
                  <a:pt x="208" y="0"/>
                </a:lnTo>
                <a:lnTo>
                  <a:pt x="222" y="0"/>
                </a:lnTo>
                <a:lnTo>
                  <a:pt x="230" y="0"/>
                </a:lnTo>
                <a:lnTo>
                  <a:pt x="245" y="0"/>
                </a:lnTo>
                <a:lnTo>
                  <a:pt x="252" y="0"/>
                </a:lnTo>
                <a:lnTo>
                  <a:pt x="259" y="0"/>
                </a:lnTo>
                <a:lnTo>
                  <a:pt x="267" y="0"/>
                </a:lnTo>
                <a:lnTo>
                  <a:pt x="274" y="0"/>
                </a:lnTo>
                <a:lnTo>
                  <a:pt x="281" y="0"/>
                </a:lnTo>
                <a:lnTo>
                  <a:pt x="296" y="0"/>
                </a:lnTo>
                <a:lnTo>
                  <a:pt x="304" y="0"/>
                </a:lnTo>
                <a:lnTo>
                  <a:pt x="311" y="0"/>
                </a:lnTo>
                <a:lnTo>
                  <a:pt x="326"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3" name="Freeform 55"/>
          <p:cNvSpPr>
            <a:spLocks/>
          </p:cNvSpPr>
          <p:nvPr/>
        </p:nvSpPr>
        <p:spPr bwMode="auto">
          <a:xfrm>
            <a:off x="5216525" y="3086994"/>
            <a:ext cx="941388" cy="325041"/>
          </a:xfrm>
          <a:custGeom>
            <a:avLst/>
            <a:gdLst>
              <a:gd name="T0" fmla="*/ 2147483647 w 593"/>
              <a:gd name="T1" fmla="*/ 0 h 364"/>
              <a:gd name="T2" fmla="*/ 2147483647 w 593"/>
              <a:gd name="T3" fmla="*/ 2147483647 h 364"/>
              <a:gd name="T4" fmla="*/ 2147483647 w 593"/>
              <a:gd name="T5" fmla="*/ 2147483647 h 364"/>
              <a:gd name="T6" fmla="*/ 2147483647 w 593"/>
              <a:gd name="T7" fmla="*/ 2147483647 h 364"/>
              <a:gd name="T8" fmla="*/ 2147483647 w 593"/>
              <a:gd name="T9" fmla="*/ 2147483647 h 364"/>
              <a:gd name="T10" fmla="*/ 2147483647 w 593"/>
              <a:gd name="T11" fmla="*/ 2147483647 h 364"/>
              <a:gd name="T12" fmla="*/ 2147483647 w 593"/>
              <a:gd name="T13" fmla="*/ 2147483647 h 364"/>
              <a:gd name="T14" fmla="*/ 2147483647 w 593"/>
              <a:gd name="T15" fmla="*/ 2147483647 h 364"/>
              <a:gd name="T16" fmla="*/ 2147483647 w 593"/>
              <a:gd name="T17" fmla="*/ 2147483647 h 364"/>
              <a:gd name="T18" fmla="*/ 2147483647 w 593"/>
              <a:gd name="T19" fmla="*/ 2147483647 h 364"/>
              <a:gd name="T20" fmla="*/ 2147483647 w 593"/>
              <a:gd name="T21" fmla="*/ 2147483647 h 364"/>
              <a:gd name="T22" fmla="*/ 2147483647 w 593"/>
              <a:gd name="T23" fmla="*/ 2147483647 h 364"/>
              <a:gd name="T24" fmla="*/ 2147483647 w 593"/>
              <a:gd name="T25" fmla="*/ 2147483647 h 364"/>
              <a:gd name="T26" fmla="*/ 2147483647 w 593"/>
              <a:gd name="T27" fmla="*/ 2147483647 h 364"/>
              <a:gd name="T28" fmla="*/ 2147483647 w 593"/>
              <a:gd name="T29" fmla="*/ 2147483647 h 364"/>
              <a:gd name="T30" fmla="*/ 2147483647 w 593"/>
              <a:gd name="T31" fmla="*/ 2147483647 h 364"/>
              <a:gd name="T32" fmla="*/ 2147483647 w 593"/>
              <a:gd name="T33" fmla="*/ 2147483647 h 364"/>
              <a:gd name="T34" fmla="*/ 2147483647 w 593"/>
              <a:gd name="T35" fmla="*/ 2147483647 h 364"/>
              <a:gd name="T36" fmla="*/ 2147483647 w 593"/>
              <a:gd name="T37" fmla="*/ 2147483647 h 364"/>
              <a:gd name="T38" fmla="*/ 2147483647 w 593"/>
              <a:gd name="T39" fmla="*/ 2147483647 h 364"/>
              <a:gd name="T40" fmla="*/ 2147483647 w 593"/>
              <a:gd name="T41" fmla="*/ 2147483647 h 364"/>
              <a:gd name="T42" fmla="*/ 2147483647 w 593"/>
              <a:gd name="T43" fmla="*/ 2147483647 h 364"/>
              <a:gd name="T44" fmla="*/ 2147483647 w 593"/>
              <a:gd name="T45" fmla="*/ 2147483647 h 364"/>
              <a:gd name="T46" fmla="*/ 2147483647 w 593"/>
              <a:gd name="T47" fmla="*/ 2147483647 h 364"/>
              <a:gd name="T48" fmla="*/ 2147483647 w 593"/>
              <a:gd name="T49" fmla="*/ 2147483647 h 364"/>
              <a:gd name="T50" fmla="*/ 2147483647 w 593"/>
              <a:gd name="T51" fmla="*/ 2147483647 h 364"/>
              <a:gd name="T52" fmla="*/ 2147483647 w 593"/>
              <a:gd name="T53" fmla="*/ 2147483647 h 364"/>
              <a:gd name="T54" fmla="*/ 2147483647 w 593"/>
              <a:gd name="T55" fmla="*/ 2147483647 h 364"/>
              <a:gd name="T56" fmla="*/ 2147483647 w 593"/>
              <a:gd name="T57" fmla="*/ 2147483647 h 364"/>
              <a:gd name="T58" fmla="*/ 2147483647 w 593"/>
              <a:gd name="T59" fmla="*/ 2147483647 h 364"/>
              <a:gd name="T60" fmla="*/ 2147483647 w 593"/>
              <a:gd name="T61" fmla="*/ 2147483647 h 364"/>
              <a:gd name="T62" fmla="*/ 2147483647 w 593"/>
              <a:gd name="T63" fmla="*/ 2147483647 h 364"/>
              <a:gd name="T64" fmla="*/ 2147483647 w 593"/>
              <a:gd name="T65" fmla="*/ 2147483647 h 364"/>
              <a:gd name="T66" fmla="*/ 2147483647 w 593"/>
              <a:gd name="T67" fmla="*/ 2147483647 h 364"/>
              <a:gd name="T68" fmla="*/ 2147483647 w 593"/>
              <a:gd name="T69" fmla="*/ 2147483647 h 364"/>
              <a:gd name="T70" fmla="*/ 2147483647 w 593"/>
              <a:gd name="T71" fmla="*/ 2147483647 h 364"/>
              <a:gd name="T72" fmla="*/ 2147483647 w 593"/>
              <a:gd name="T73" fmla="*/ 2147483647 h 364"/>
              <a:gd name="T74" fmla="*/ 2147483647 w 593"/>
              <a:gd name="T75" fmla="*/ 2147483647 h 364"/>
              <a:gd name="T76" fmla="*/ 2147483647 w 593"/>
              <a:gd name="T77" fmla="*/ 2147483647 h 364"/>
              <a:gd name="T78" fmla="*/ 2147483647 w 593"/>
              <a:gd name="T79" fmla="*/ 2147483647 h 364"/>
              <a:gd name="T80" fmla="*/ 2147483647 w 593"/>
              <a:gd name="T81" fmla="*/ 2147483647 h 364"/>
              <a:gd name="T82" fmla="*/ 2147483647 w 593"/>
              <a:gd name="T83" fmla="*/ 2147483647 h 364"/>
              <a:gd name="T84" fmla="*/ 2147483647 w 593"/>
              <a:gd name="T85" fmla="*/ 2147483647 h 364"/>
              <a:gd name="T86" fmla="*/ 2147483647 w 593"/>
              <a:gd name="T87" fmla="*/ 2147483647 h 364"/>
              <a:gd name="T88" fmla="*/ 2147483647 w 593"/>
              <a:gd name="T89" fmla="*/ 2147483647 h 364"/>
              <a:gd name="T90" fmla="*/ 2147483647 w 593"/>
              <a:gd name="T91" fmla="*/ 2147483647 h 364"/>
              <a:gd name="T92" fmla="*/ 2147483647 w 593"/>
              <a:gd name="T93" fmla="*/ 2147483647 h 364"/>
              <a:gd name="T94" fmla="*/ 2147483647 w 593"/>
              <a:gd name="T95" fmla="*/ 2147483647 h 364"/>
              <a:gd name="T96" fmla="*/ 2147483647 w 593"/>
              <a:gd name="T97" fmla="*/ 2147483647 h 364"/>
              <a:gd name="T98" fmla="*/ 2147483647 w 593"/>
              <a:gd name="T99" fmla="*/ 2147483647 h 364"/>
              <a:gd name="T100" fmla="*/ 2147483647 w 593"/>
              <a:gd name="T101" fmla="*/ 2147483647 h 364"/>
              <a:gd name="T102" fmla="*/ 2147483647 w 593"/>
              <a:gd name="T103" fmla="*/ 2147483647 h 364"/>
              <a:gd name="T104" fmla="*/ 2147483647 w 593"/>
              <a:gd name="T105" fmla="*/ 0 h 364"/>
              <a:gd name="T106" fmla="*/ 2147483647 w 593"/>
              <a:gd name="T107" fmla="*/ 0 h 36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93" h="364">
                <a:moveTo>
                  <a:pt x="97" y="0"/>
                </a:moveTo>
                <a:lnTo>
                  <a:pt x="104" y="0"/>
                </a:lnTo>
                <a:lnTo>
                  <a:pt x="119" y="0"/>
                </a:lnTo>
                <a:lnTo>
                  <a:pt x="126" y="0"/>
                </a:lnTo>
                <a:lnTo>
                  <a:pt x="134" y="0"/>
                </a:lnTo>
                <a:lnTo>
                  <a:pt x="141" y="0"/>
                </a:lnTo>
                <a:lnTo>
                  <a:pt x="148" y="0"/>
                </a:lnTo>
                <a:lnTo>
                  <a:pt x="148" y="8"/>
                </a:lnTo>
                <a:lnTo>
                  <a:pt x="148" y="15"/>
                </a:lnTo>
                <a:lnTo>
                  <a:pt x="148" y="22"/>
                </a:lnTo>
                <a:lnTo>
                  <a:pt x="148" y="37"/>
                </a:lnTo>
                <a:lnTo>
                  <a:pt x="148" y="52"/>
                </a:lnTo>
                <a:lnTo>
                  <a:pt x="148" y="59"/>
                </a:lnTo>
                <a:lnTo>
                  <a:pt x="148" y="67"/>
                </a:lnTo>
                <a:lnTo>
                  <a:pt x="148" y="74"/>
                </a:lnTo>
                <a:lnTo>
                  <a:pt x="163" y="74"/>
                </a:lnTo>
                <a:lnTo>
                  <a:pt x="171" y="74"/>
                </a:lnTo>
                <a:lnTo>
                  <a:pt x="178" y="74"/>
                </a:lnTo>
                <a:lnTo>
                  <a:pt x="185" y="74"/>
                </a:lnTo>
                <a:lnTo>
                  <a:pt x="193" y="74"/>
                </a:lnTo>
                <a:lnTo>
                  <a:pt x="200" y="74"/>
                </a:lnTo>
                <a:lnTo>
                  <a:pt x="215" y="74"/>
                </a:lnTo>
                <a:lnTo>
                  <a:pt x="222" y="74"/>
                </a:lnTo>
                <a:lnTo>
                  <a:pt x="237" y="74"/>
                </a:lnTo>
                <a:lnTo>
                  <a:pt x="252" y="74"/>
                </a:lnTo>
                <a:lnTo>
                  <a:pt x="259" y="74"/>
                </a:lnTo>
                <a:lnTo>
                  <a:pt x="267" y="74"/>
                </a:lnTo>
                <a:lnTo>
                  <a:pt x="274" y="74"/>
                </a:lnTo>
                <a:lnTo>
                  <a:pt x="281" y="74"/>
                </a:lnTo>
                <a:lnTo>
                  <a:pt x="289" y="74"/>
                </a:lnTo>
                <a:lnTo>
                  <a:pt x="296" y="74"/>
                </a:lnTo>
                <a:lnTo>
                  <a:pt x="296" y="82"/>
                </a:lnTo>
                <a:lnTo>
                  <a:pt x="296" y="89"/>
                </a:lnTo>
                <a:lnTo>
                  <a:pt x="296" y="97"/>
                </a:lnTo>
                <a:lnTo>
                  <a:pt x="296" y="104"/>
                </a:lnTo>
                <a:lnTo>
                  <a:pt x="296" y="126"/>
                </a:lnTo>
                <a:lnTo>
                  <a:pt x="296" y="134"/>
                </a:lnTo>
                <a:lnTo>
                  <a:pt x="296" y="141"/>
                </a:lnTo>
                <a:lnTo>
                  <a:pt x="318" y="141"/>
                </a:lnTo>
                <a:lnTo>
                  <a:pt x="326" y="141"/>
                </a:lnTo>
                <a:lnTo>
                  <a:pt x="333" y="141"/>
                </a:lnTo>
                <a:lnTo>
                  <a:pt x="341" y="141"/>
                </a:lnTo>
                <a:lnTo>
                  <a:pt x="348" y="141"/>
                </a:lnTo>
                <a:lnTo>
                  <a:pt x="355" y="141"/>
                </a:lnTo>
                <a:lnTo>
                  <a:pt x="363" y="141"/>
                </a:lnTo>
                <a:lnTo>
                  <a:pt x="385" y="141"/>
                </a:lnTo>
                <a:lnTo>
                  <a:pt x="392" y="141"/>
                </a:lnTo>
                <a:lnTo>
                  <a:pt x="407" y="141"/>
                </a:lnTo>
                <a:lnTo>
                  <a:pt x="415" y="141"/>
                </a:lnTo>
                <a:lnTo>
                  <a:pt x="422" y="141"/>
                </a:lnTo>
                <a:lnTo>
                  <a:pt x="429" y="141"/>
                </a:lnTo>
                <a:lnTo>
                  <a:pt x="437" y="141"/>
                </a:lnTo>
                <a:lnTo>
                  <a:pt x="444" y="141"/>
                </a:lnTo>
                <a:lnTo>
                  <a:pt x="459" y="141"/>
                </a:lnTo>
                <a:lnTo>
                  <a:pt x="466" y="141"/>
                </a:lnTo>
                <a:lnTo>
                  <a:pt x="481" y="141"/>
                </a:lnTo>
                <a:lnTo>
                  <a:pt x="489" y="141"/>
                </a:lnTo>
                <a:lnTo>
                  <a:pt x="496" y="141"/>
                </a:lnTo>
                <a:lnTo>
                  <a:pt x="503" y="141"/>
                </a:lnTo>
                <a:lnTo>
                  <a:pt x="511" y="141"/>
                </a:lnTo>
                <a:lnTo>
                  <a:pt x="526" y="141"/>
                </a:lnTo>
                <a:lnTo>
                  <a:pt x="533" y="141"/>
                </a:lnTo>
                <a:lnTo>
                  <a:pt x="540" y="141"/>
                </a:lnTo>
                <a:lnTo>
                  <a:pt x="548" y="141"/>
                </a:lnTo>
                <a:lnTo>
                  <a:pt x="555" y="141"/>
                </a:lnTo>
                <a:lnTo>
                  <a:pt x="563" y="141"/>
                </a:lnTo>
                <a:lnTo>
                  <a:pt x="570" y="141"/>
                </a:lnTo>
                <a:lnTo>
                  <a:pt x="577" y="141"/>
                </a:lnTo>
                <a:lnTo>
                  <a:pt x="585" y="141"/>
                </a:lnTo>
                <a:lnTo>
                  <a:pt x="585" y="148"/>
                </a:lnTo>
                <a:lnTo>
                  <a:pt x="585" y="156"/>
                </a:lnTo>
                <a:lnTo>
                  <a:pt x="585" y="171"/>
                </a:lnTo>
                <a:lnTo>
                  <a:pt x="585" y="178"/>
                </a:lnTo>
                <a:lnTo>
                  <a:pt x="585" y="193"/>
                </a:lnTo>
                <a:lnTo>
                  <a:pt x="585" y="200"/>
                </a:lnTo>
                <a:lnTo>
                  <a:pt x="585" y="215"/>
                </a:lnTo>
                <a:lnTo>
                  <a:pt x="585" y="222"/>
                </a:lnTo>
                <a:lnTo>
                  <a:pt x="585" y="230"/>
                </a:lnTo>
                <a:lnTo>
                  <a:pt x="585" y="237"/>
                </a:lnTo>
                <a:lnTo>
                  <a:pt x="592" y="245"/>
                </a:lnTo>
                <a:lnTo>
                  <a:pt x="592" y="252"/>
                </a:lnTo>
                <a:lnTo>
                  <a:pt x="592" y="259"/>
                </a:lnTo>
                <a:lnTo>
                  <a:pt x="592" y="267"/>
                </a:lnTo>
                <a:lnTo>
                  <a:pt x="592" y="274"/>
                </a:lnTo>
                <a:lnTo>
                  <a:pt x="592" y="282"/>
                </a:lnTo>
                <a:lnTo>
                  <a:pt x="592" y="289"/>
                </a:lnTo>
                <a:lnTo>
                  <a:pt x="585" y="289"/>
                </a:lnTo>
                <a:lnTo>
                  <a:pt x="585" y="296"/>
                </a:lnTo>
                <a:lnTo>
                  <a:pt x="585" y="304"/>
                </a:lnTo>
                <a:lnTo>
                  <a:pt x="592" y="304"/>
                </a:lnTo>
                <a:lnTo>
                  <a:pt x="592" y="311"/>
                </a:lnTo>
                <a:lnTo>
                  <a:pt x="592" y="319"/>
                </a:lnTo>
                <a:lnTo>
                  <a:pt x="592" y="326"/>
                </a:lnTo>
                <a:lnTo>
                  <a:pt x="592" y="333"/>
                </a:lnTo>
                <a:lnTo>
                  <a:pt x="592" y="341"/>
                </a:lnTo>
                <a:lnTo>
                  <a:pt x="592" y="348"/>
                </a:lnTo>
                <a:lnTo>
                  <a:pt x="592" y="356"/>
                </a:lnTo>
                <a:lnTo>
                  <a:pt x="592" y="363"/>
                </a:lnTo>
                <a:lnTo>
                  <a:pt x="585" y="363"/>
                </a:lnTo>
                <a:lnTo>
                  <a:pt x="577" y="363"/>
                </a:lnTo>
                <a:lnTo>
                  <a:pt x="570" y="363"/>
                </a:lnTo>
                <a:lnTo>
                  <a:pt x="563" y="363"/>
                </a:lnTo>
                <a:lnTo>
                  <a:pt x="555" y="363"/>
                </a:lnTo>
                <a:lnTo>
                  <a:pt x="548" y="363"/>
                </a:lnTo>
                <a:lnTo>
                  <a:pt x="533" y="363"/>
                </a:lnTo>
                <a:lnTo>
                  <a:pt x="526" y="363"/>
                </a:lnTo>
                <a:lnTo>
                  <a:pt x="518" y="363"/>
                </a:lnTo>
                <a:lnTo>
                  <a:pt x="511" y="363"/>
                </a:lnTo>
                <a:lnTo>
                  <a:pt x="503" y="363"/>
                </a:lnTo>
                <a:lnTo>
                  <a:pt x="496" y="363"/>
                </a:lnTo>
                <a:lnTo>
                  <a:pt x="489" y="363"/>
                </a:lnTo>
                <a:lnTo>
                  <a:pt x="481" y="363"/>
                </a:lnTo>
                <a:lnTo>
                  <a:pt x="474" y="363"/>
                </a:lnTo>
                <a:lnTo>
                  <a:pt x="466" y="363"/>
                </a:lnTo>
                <a:lnTo>
                  <a:pt x="459" y="363"/>
                </a:lnTo>
                <a:lnTo>
                  <a:pt x="452" y="363"/>
                </a:lnTo>
                <a:lnTo>
                  <a:pt x="444" y="363"/>
                </a:lnTo>
                <a:lnTo>
                  <a:pt x="437" y="363"/>
                </a:lnTo>
                <a:lnTo>
                  <a:pt x="429" y="363"/>
                </a:lnTo>
                <a:lnTo>
                  <a:pt x="422" y="363"/>
                </a:lnTo>
                <a:lnTo>
                  <a:pt x="415" y="363"/>
                </a:lnTo>
                <a:lnTo>
                  <a:pt x="407" y="363"/>
                </a:lnTo>
                <a:lnTo>
                  <a:pt x="400" y="363"/>
                </a:lnTo>
                <a:lnTo>
                  <a:pt x="392" y="363"/>
                </a:lnTo>
                <a:lnTo>
                  <a:pt x="385" y="363"/>
                </a:lnTo>
                <a:lnTo>
                  <a:pt x="378" y="363"/>
                </a:lnTo>
                <a:lnTo>
                  <a:pt x="378" y="356"/>
                </a:lnTo>
                <a:lnTo>
                  <a:pt x="378" y="348"/>
                </a:lnTo>
                <a:lnTo>
                  <a:pt x="378" y="333"/>
                </a:lnTo>
                <a:lnTo>
                  <a:pt x="378" y="326"/>
                </a:lnTo>
                <a:lnTo>
                  <a:pt x="378" y="311"/>
                </a:lnTo>
                <a:lnTo>
                  <a:pt x="378" y="304"/>
                </a:lnTo>
                <a:lnTo>
                  <a:pt x="378" y="296"/>
                </a:lnTo>
                <a:lnTo>
                  <a:pt x="378" y="289"/>
                </a:lnTo>
                <a:lnTo>
                  <a:pt x="370" y="289"/>
                </a:lnTo>
                <a:lnTo>
                  <a:pt x="363" y="289"/>
                </a:lnTo>
                <a:lnTo>
                  <a:pt x="348" y="289"/>
                </a:lnTo>
                <a:lnTo>
                  <a:pt x="341" y="289"/>
                </a:lnTo>
                <a:lnTo>
                  <a:pt x="333" y="289"/>
                </a:lnTo>
                <a:lnTo>
                  <a:pt x="326" y="289"/>
                </a:lnTo>
                <a:lnTo>
                  <a:pt x="318" y="289"/>
                </a:lnTo>
                <a:lnTo>
                  <a:pt x="311" y="289"/>
                </a:lnTo>
                <a:lnTo>
                  <a:pt x="304" y="289"/>
                </a:lnTo>
                <a:lnTo>
                  <a:pt x="296" y="289"/>
                </a:lnTo>
                <a:lnTo>
                  <a:pt x="289" y="289"/>
                </a:lnTo>
                <a:lnTo>
                  <a:pt x="281" y="289"/>
                </a:lnTo>
                <a:lnTo>
                  <a:pt x="274" y="289"/>
                </a:lnTo>
                <a:lnTo>
                  <a:pt x="267" y="289"/>
                </a:lnTo>
                <a:lnTo>
                  <a:pt x="259" y="289"/>
                </a:lnTo>
                <a:lnTo>
                  <a:pt x="252" y="289"/>
                </a:lnTo>
                <a:lnTo>
                  <a:pt x="244" y="289"/>
                </a:lnTo>
                <a:lnTo>
                  <a:pt x="237" y="289"/>
                </a:lnTo>
                <a:lnTo>
                  <a:pt x="230" y="289"/>
                </a:lnTo>
                <a:lnTo>
                  <a:pt x="222" y="289"/>
                </a:lnTo>
                <a:lnTo>
                  <a:pt x="215" y="289"/>
                </a:lnTo>
                <a:lnTo>
                  <a:pt x="208" y="289"/>
                </a:lnTo>
                <a:lnTo>
                  <a:pt x="200" y="289"/>
                </a:lnTo>
                <a:lnTo>
                  <a:pt x="193" y="289"/>
                </a:lnTo>
                <a:lnTo>
                  <a:pt x="185" y="296"/>
                </a:lnTo>
                <a:lnTo>
                  <a:pt x="178" y="296"/>
                </a:lnTo>
                <a:lnTo>
                  <a:pt x="171" y="296"/>
                </a:lnTo>
                <a:lnTo>
                  <a:pt x="163" y="296"/>
                </a:lnTo>
                <a:lnTo>
                  <a:pt x="156" y="296"/>
                </a:lnTo>
                <a:lnTo>
                  <a:pt x="148" y="296"/>
                </a:lnTo>
                <a:lnTo>
                  <a:pt x="141" y="296"/>
                </a:lnTo>
                <a:lnTo>
                  <a:pt x="134" y="296"/>
                </a:lnTo>
                <a:lnTo>
                  <a:pt x="119" y="296"/>
                </a:lnTo>
                <a:lnTo>
                  <a:pt x="111" y="296"/>
                </a:lnTo>
                <a:lnTo>
                  <a:pt x="104" y="296"/>
                </a:lnTo>
                <a:lnTo>
                  <a:pt x="97" y="296"/>
                </a:lnTo>
                <a:lnTo>
                  <a:pt x="82" y="296"/>
                </a:lnTo>
                <a:lnTo>
                  <a:pt x="67" y="296"/>
                </a:lnTo>
                <a:lnTo>
                  <a:pt x="52" y="296"/>
                </a:lnTo>
                <a:lnTo>
                  <a:pt x="45" y="296"/>
                </a:lnTo>
                <a:lnTo>
                  <a:pt x="37" y="296"/>
                </a:lnTo>
                <a:lnTo>
                  <a:pt x="30" y="296"/>
                </a:lnTo>
                <a:lnTo>
                  <a:pt x="15" y="296"/>
                </a:lnTo>
                <a:lnTo>
                  <a:pt x="8" y="296"/>
                </a:lnTo>
                <a:lnTo>
                  <a:pt x="8" y="289"/>
                </a:lnTo>
                <a:lnTo>
                  <a:pt x="8" y="282"/>
                </a:lnTo>
                <a:lnTo>
                  <a:pt x="8" y="267"/>
                </a:lnTo>
                <a:lnTo>
                  <a:pt x="8" y="259"/>
                </a:lnTo>
                <a:lnTo>
                  <a:pt x="8" y="252"/>
                </a:lnTo>
                <a:lnTo>
                  <a:pt x="8" y="245"/>
                </a:lnTo>
                <a:lnTo>
                  <a:pt x="8" y="237"/>
                </a:lnTo>
                <a:lnTo>
                  <a:pt x="8" y="230"/>
                </a:lnTo>
                <a:lnTo>
                  <a:pt x="8" y="222"/>
                </a:lnTo>
                <a:lnTo>
                  <a:pt x="8" y="208"/>
                </a:lnTo>
                <a:lnTo>
                  <a:pt x="8" y="200"/>
                </a:lnTo>
                <a:lnTo>
                  <a:pt x="8" y="193"/>
                </a:lnTo>
                <a:lnTo>
                  <a:pt x="8" y="178"/>
                </a:lnTo>
                <a:lnTo>
                  <a:pt x="8" y="171"/>
                </a:lnTo>
                <a:lnTo>
                  <a:pt x="8" y="163"/>
                </a:lnTo>
                <a:lnTo>
                  <a:pt x="8" y="156"/>
                </a:lnTo>
                <a:lnTo>
                  <a:pt x="8" y="148"/>
                </a:lnTo>
                <a:lnTo>
                  <a:pt x="8" y="141"/>
                </a:lnTo>
                <a:lnTo>
                  <a:pt x="8" y="134"/>
                </a:lnTo>
                <a:lnTo>
                  <a:pt x="8" y="126"/>
                </a:lnTo>
                <a:lnTo>
                  <a:pt x="8" y="104"/>
                </a:lnTo>
                <a:lnTo>
                  <a:pt x="8" y="89"/>
                </a:lnTo>
                <a:lnTo>
                  <a:pt x="8" y="82"/>
                </a:lnTo>
                <a:lnTo>
                  <a:pt x="8" y="74"/>
                </a:lnTo>
                <a:lnTo>
                  <a:pt x="8" y="67"/>
                </a:lnTo>
                <a:lnTo>
                  <a:pt x="8" y="45"/>
                </a:lnTo>
                <a:lnTo>
                  <a:pt x="8" y="37"/>
                </a:lnTo>
                <a:lnTo>
                  <a:pt x="8" y="30"/>
                </a:lnTo>
                <a:lnTo>
                  <a:pt x="8" y="22"/>
                </a:lnTo>
                <a:lnTo>
                  <a:pt x="8" y="15"/>
                </a:lnTo>
                <a:lnTo>
                  <a:pt x="8" y="8"/>
                </a:lnTo>
                <a:lnTo>
                  <a:pt x="0" y="0"/>
                </a:lnTo>
                <a:lnTo>
                  <a:pt x="23" y="0"/>
                </a:lnTo>
                <a:lnTo>
                  <a:pt x="30" y="0"/>
                </a:lnTo>
                <a:lnTo>
                  <a:pt x="37" y="0"/>
                </a:lnTo>
                <a:lnTo>
                  <a:pt x="52" y="0"/>
                </a:lnTo>
                <a:lnTo>
                  <a:pt x="60" y="0"/>
                </a:lnTo>
                <a:lnTo>
                  <a:pt x="67" y="0"/>
                </a:lnTo>
                <a:lnTo>
                  <a:pt x="74" y="0"/>
                </a:lnTo>
                <a:lnTo>
                  <a:pt x="82" y="0"/>
                </a:lnTo>
                <a:lnTo>
                  <a:pt x="97" y="0"/>
                </a:lnTo>
              </a:path>
            </a:pathLst>
          </a:custGeom>
          <a:solidFill>
            <a:srgbClr val="9999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4" name="Freeform 56"/>
          <p:cNvSpPr>
            <a:spLocks/>
          </p:cNvSpPr>
          <p:nvPr/>
        </p:nvSpPr>
        <p:spPr bwMode="auto">
          <a:xfrm>
            <a:off x="6708777" y="3106641"/>
            <a:ext cx="12700" cy="8036"/>
          </a:xfrm>
          <a:custGeom>
            <a:avLst/>
            <a:gdLst>
              <a:gd name="T0" fmla="*/ 0 w 8"/>
              <a:gd name="T1" fmla="*/ 2147483647 h 9"/>
              <a:gd name="T2" fmla="*/ 0 w 8"/>
              <a:gd name="T3" fmla="*/ 0 h 9"/>
              <a:gd name="T4" fmla="*/ 2147483647 w 8"/>
              <a:gd name="T5" fmla="*/ 0 h 9"/>
              <a:gd name="T6" fmla="*/ 0 w 8"/>
              <a:gd name="T7" fmla="*/ 2147483647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9">
                <a:moveTo>
                  <a:pt x="0" y="8"/>
                </a:moveTo>
                <a:lnTo>
                  <a:pt x="0" y="0"/>
                </a:lnTo>
                <a:lnTo>
                  <a:pt x="7" y="0"/>
                </a:lnTo>
                <a:lnTo>
                  <a:pt x="0" y="8"/>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105" name="Freeform 57" descr="5%"/>
          <p:cNvSpPr>
            <a:spLocks/>
          </p:cNvSpPr>
          <p:nvPr/>
        </p:nvSpPr>
        <p:spPr bwMode="auto">
          <a:xfrm>
            <a:off x="1835150" y="3193257"/>
            <a:ext cx="636588" cy="251817"/>
          </a:xfrm>
          <a:custGeom>
            <a:avLst/>
            <a:gdLst>
              <a:gd name="T0" fmla="*/ 2147483647 w 401"/>
              <a:gd name="T1" fmla="*/ 0 h 282"/>
              <a:gd name="T2" fmla="*/ 2147483647 w 401"/>
              <a:gd name="T3" fmla="*/ 0 h 282"/>
              <a:gd name="T4" fmla="*/ 2147483647 w 401"/>
              <a:gd name="T5" fmla="*/ 0 h 282"/>
              <a:gd name="T6" fmla="*/ 2147483647 w 401"/>
              <a:gd name="T7" fmla="*/ 0 h 282"/>
              <a:gd name="T8" fmla="*/ 2147483647 w 401"/>
              <a:gd name="T9" fmla="*/ 0 h 282"/>
              <a:gd name="T10" fmla="*/ 2147483647 w 401"/>
              <a:gd name="T11" fmla="*/ 2147483647 h 282"/>
              <a:gd name="T12" fmla="*/ 2147483647 w 401"/>
              <a:gd name="T13" fmla="*/ 2147483647 h 282"/>
              <a:gd name="T14" fmla="*/ 2147483647 w 401"/>
              <a:gd name="T15" fmla="*/ 2147483647 h 282"/>
              <a:gd name="T16" fmla="*/ 2147483647 w 401"/>
              <a:gd name="T17" fmla="*/ 2147483647 h 282"/>
              <a:gd name="T18" fmla="*/ 2147483647 w 401"/>
              <a:gd name="T19" fmla="*/ 2147483647 h 282"/>
              <a:gd name="T20" fmla="*/ 2147483647 w 401"/>
              <a:gd name="T21" fmla="*/ 2147483647 h 282"/>
              <a:gd name="T22" fmla="*/ 2147483647 w 401"/>
              <a:gd name="T23" fmla="*/ 2147483647 h 282"/>
              <a:gd name="T24" fmla="*/ 2147483647 w 401"/>
              <a:gd name="T25" fmla="*/ 2147483647 h 282"/>
              <a:gd name="T26" fmla="*/ 2147483647 w 401"/>
              <a:gd name="T27" fmla="*/ 2147483647 h 282"/>
              <a:gd name="T28" fmla="*/ 2147483647 w 401"/>
              <a:gd name="T29" fmla="*/ 2147483647 h 282"/>
              <a:gd name="T30" fmla="*/ 2147483647 w 401"/>
              <a:gd name="T31" fmla="*/ 2147483647 h 282"/>
              <a:gd name="T32" fmla="*/ 2147483647 w 401"/>
              <a:gd name="T33" fmla="*/ 2147483647 h 282"/>
              <a:gd name="T34" fmla="*/ 2147483647 w 401"/>
              <a:gd name="T35" fmla="*/ 2147483647 h 282"/>
              <a:gd name="T36" fmla="*/ 2147483647 w 401"/>
              <a:gd name="T37" fmla="*/ 2147483647 h 282"/>
              <a:gd name="T38" fmla="*/ 2147483647 w 401"/>
              <a:gd name="T39" fmla="*/ 2147483647 h 282"/>
              <a:gd name="T40" fmla="*/ 2147483647 w 401"/>
              <a:gd name="T41" fmla="*/ 2147483647 h 282"/>
              <a:gd name="T42" fmla="*/ 2147483647 w 401"/>
              <a:gd name="T43" fmla="*/ 2147483647 h 282"/>
              <a:gd name="T44" fmla="*/ 2147483647 w 401"/>
              <a:gd name="T45" fmla="*/ 2147483647 h 282"/>
              <a:gd name="T46" fmla="*/ 2147483647 w 401"/>
              <a:gd name="T47" fmla="*/ 2147483647 h 282"/>
              <a:gd name="T48" fmla="*/ 2147483647 w 401"/>
              <a:gd name="T49" fmla="*/ 2147483647 h 282"/>
              <a:gd name="T50" fmla="*/ 2147483647 w 401"/>
              <a:gd name="T51" fmla="*/ 2147483647 h 282"/>
              <a:gd name="T52" fmla="*/ 2147483647 w 401"/>
              <a:gd name="T53" fmla="*/ 2147483647 h 282"/>
              <a:gd name="T54" fmla="*/ 2147483647 w 401"/>
              <a:gd name="T55" fmla="*/ 2147483647 h 282"/>
              <a:gd name="T56" fmla="*/ 2147483647 w 401"/>
              <a:gd name="T57" fmla="*/ 2147483647 h 282"/>
              <a:gd name="T58" fmla="*/ 2147483647 w 401"/>
              <a:gd name="T59" fmla="*/ 2147483647 h 282"/>
              <a:gd name="T60" fmla="*/ 2147483647 w 401"/>
              <a:gd name="T61" fmla="*/ 2147483647 h 282"/>
              <a:gd name="T62" fmla="*/ 2147483647 w 401"/>
              <a:gd name="T63" fmla="*/ 2147483647 h 282"/>
              <a:gd name="T64" fmla="*/ 2147483647 w 401"/>
              <a:gd name="T65" fmla="*/ 2147483647 h 282"/>
              <a:gd name="T66" fmla="*/ 2147483647 w 401"/>
              <a:gd name="T67" fmla="*/ 2147483647 h 282"/>
              <a:gd name="T68" fmla="*/ 2147483647 w 401"/>
              <a:gd name="T69" fmla="*/ 2147483647 h 282"/>
              <a:gd name="T70" fmla="*/ 2147483647 w 401"/>
              <a:gd name="T71" fmla="*/ 2147483647 h 282"/>
              <a:gd name="T72" fmla="*/ 2147483647 w 401"/>
              <a:gd name="T73" fmla="*/ 2147483647 h 282"/>
              <a:gd name="T74" fmla="*/ 2147483647 w 401"/>
              <a:gd name="T75" fmla="*/ 2147483647 h 282"/>
              <a:gd name="T76" fmla="*/ 2147483647 w 401"/>
              <a:gd name="T77" fmla="*/ 2147483647 h 282"/>
              <a:gd name="T78" fmla="*/ 2147483647 w 401"/>
              <a:gd name="T79" fmla="*/ 2147483647 h 282"/>
              <a:gd name="T80" fmla="*/ 2147483647 w 401"/>
              <a:gd name="T81" fmla="*/ 2147483647 h 282"/>
              <a:gd name="T82" fmla="*/ 2147483647 w 401"/>
              <a:gd name="T83" fmla="*/ 2147483647 h 282"/>
              <a:gd name="T84" fmla="*/ 2147483647 w 401"/>
              <a:gd name="T85" fmla="*/ 2147483647 h 282"/>
              <a:gd name="T86" fmla="*/ 2147483647 w 401"/>
              <a:gd name="T87" fmla="*/ 2147483647 h 282"/>
              <a:gd name="T88" fmla="*/ 2147483647 w 401"/>
              <a:gd name="T89" fmla="*/ 2147483647 h 282"/>
              <a:gd name="T90" fmla="*/ 2147483647 w 401"/>
              <a:gd name="T91" fmla="*/ 2147483647 h 282"/>
              <a:gd name="T92" fmla="*/ 2147483647 w 401"/>
              <a:gd name="T93" fmla="*/ 2147483647 h 282"/>
              <a:gd name="T94" fmla="*/ 2147483647 w 401"/>
              <a:gd name="T95" fmla="*/ 2147483647 h 282"/>
              <a:gd name="T96" fmla="*/ 2147483647 w 401"/>
              <a:gd name="T97" fmla="*/ 2147483647 h 282"/>
              <a:gd name="T98" fmla="*/ 0 w 401"/>
              <a:gd name="T99" fmla="*/ 2147483647 h 282"/>
              <a:gd name="T100" fmla="*/ 2147483647 w 401"/>
              <a:gd name="T101" fmla="*/ 2147483647 h 282"/>
              <a:gd name="T102" fmla="*/ 2147483647 w 401"/>
              <a:gd name="T103" fmla="*/ 2147483647 h 282"/>
              <a:gd name="T104" fmla="*/ 2147483647 w 401"/>
              <a:gd name="T105" fmla="*/ 2147483647 h 282"/>
              <a:gd name="T106" fmla="*/ 2147483647 w 401"/>
              <a:gd name="T107" fmla="*/ 0 h 282"/>
              <a:gd name="T108" fmla="*/ 2147483647 w 401"/>
              <a:gd name="T109" fmla="*/ 0 h 282"/>
              <a:gd name="T110" fmla="*/ 2147483647 w 401"/>
              <a:gd name="T111" fmla="*/ 0 h 2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01" h="282">
                <a:moveTo>
                  <a:pt x="89" y="0"/>
                </a:moveTo>
                <a:lnTo>
                  <a:pt x="96" y="0"/>
                </a:lnTo>
                <a:lnTo>
                  <a:pt x="104" y="0"/>
                </a:lnTo>
                <a:lnTo>
                  <a:pt x="111" y="0"/>
                </a:lnTo>
                <a:lnTo>
                  <a:pt x="118" y="0"/>
                </a:lnTo>
                <a:lnTo>
                  <a:pt x="126" y="0"/>
                </a:lnTo>
                <a:lnTo>
                  <a:pt x="133" y="0"/>
                </a:lnTo>
                <a:lnTo>
                  <a:pt x="148" y="0"/>
                </a:lnTo>
                <a:lnTo>
                  <a:pt x="155" y="0"/>
                </a:lnTo>
                <a:lnTo>
                  <a:pt x="170" y="0"/>
                </a:lnTo>
                <a:lnTo>
                  <a:pt x="185" y="0"/>
                </a:lnTo>
                <a:lnTo>
                  <a:pt x="192" y="0"/>
                </a:lnTo>
                <a:lnTo>
                  <a:pt x="200" y="0"/>
                </a:lnTo>
                <a:lnTo>
                  <a:pt x="207" y="0"/>
                </a:lnTo>
                <a:lnTo>
                  <a:pt x="215" y="0"/>
                </a:lnTo>
                <a:lnTo>
                  <a:pt x="222" y="0"/>
                </a:lnTo>
                <a:lnTo>
                  <a:pt x="229" y="7"/>
                </a:lnTo>
                <a:lnTo>
                  <a:pt x="237" y="7"/>
                </a:lnTo>
                <a:lnTo>
                  <a:pt x="244" y="7"/>
                </a:lnTo>
                <a:lnTo>
                  <a:pt x="252" y="7"/>
                </a:lnTo>
                <a:lnTo>
                  <a:pt x="259" y="7"/>
                </a:lnTo>
                <a:lnTo>
                  <a:pt x="266" y="7"/>
                </a:lnTo>
                <a:lnTo>
                  <a:pt x="274" y="7"/>
                </a:lnTo>
                <a:lnTo>
                  <a:pt x="281" y="7"/>
                </a:lnTo>
                <a:lnTo>
                  <a:pt x="289" y="7"/>
                </a:lnTo>
                <a:lnTo>
                  <a:pt x="296" y="7"/>
                </a:lnTo>
                <a:lnTo>
                  <a:pt x="303" y="7"/>
                </a:lnTo>
                <a:lnTo>
                  <a:pt x="311" y="7"/>
                </a:lnTo>
                <a:lnTo>
                  <a:pt x="318" y="7"/>
                </a:lnTo>
                <a:lnTo>
                  <a:pt x="333" y="7"/>
                </a:lnTo>
                <a:lnTo>
                  <a:pt x="340" y="7"/>
                </a:lnTo>
                <a:lnTo>
                  <a:pt x="348" y="7"/>
                </a:lnTo>
                <a:lnTo>
                  <a:pt x="355" y="15"/>
                </a:lnTo>
                <a:lnTo>
                  <a:pt x="363" y="15"/>
                </a:lnTo>
                <a:lnTo>
                  <a:pt x="370" y="15"/>
                </a:lnTo>
                <a:lnTo>
                  <a:pt x="377" y="15"/>
                </a:lnTo>
                <a:lnTo>
                  <a:pt x="385" y="15"/>
                </a:lnTo>
                <a:lnTo>
                  <a:pt x="392" y="15"/>
                </a:lnTo>
                <a:lnTo>
                  <a:pt x="400" y="15"/>
                </a:lnTo>
                <a:lnTo>
                  <a:pt x="400" y="22"/>
                </a:lnTo>
                <a:lnTo>
                  <a:pt x="400" y="29"/>
                </a:lnTo>
                <a:lnTo>
                  <a:pt x="400" y="37"/>
                </a:lnTo>
                <a:lnTo>
                  <a:pt x="400" y="44"/>
                </a:lnTo>
                <a:lnTo>
                  <a:pt x="400" y="52"/>
                </a:lnTo>
                <a:lnTo>
                  <a:pt x="400" y="59"/>
                </a:lnTo>
                <a:lnTo>
                  <a:pt x="400" y="66"/>
                </a:lnTo>
                <a:lnTo>
                  <a:pt x="400" y="74"/>
                </a:lnTo>
                <a:lnTo>
                  <a:pt x="400" y="81"/>
                </a:lnTo>
                <a:lnTo>
                  <a:pt x="400" y="89"/>
                </a:lnTo>
                <a:lnTo>
                  <a:pt x="400" y="96"/>
                </a:lnTo>
                <a:lnTo>
                  <a:pt x="400" y="103"/>
                </a:lnTo>
                <a:lnTo>
                  <a:pt x="400" y="111"/>
                </a:lnTo>
                <a:lnTo>
                  <a:pt x="400" y="118"/>
                </a:lnTo>
                <a:lnTo>
                  <a:pt x="400" y="126"/>
                </a:lnTo>
                <a:lnTo>
                  <a:pt x="400" y="133"/>
                </a:lnTo>
                <a:lnTo>
                  <a:pt x="400" y="140"/>
                </a:lnTo>
                <a:lnTo>
                  <a:pt x="400" y="148"/>
                </a:lnTo>
                <a:lnTo>
                  <a:pt x="400" y="155"/>
                </a:lnTo>
                <a:lnTo>
                  <a:pt x="400" y="163"/>
                </a:lnTo>
                <a:lnTo>
                  <a:pt x="400" y="170"/>
                </a:lnTo>
                <a:lnTo>
                  <a:pt x="400" y="177"/>
                </a:lnTo>
                <a:lnTo>
                  <a:pt x="400" y="185"/>
                </a:lnTo>
                <a:lnTo>
                  <a:pt x="400" y="192"/>
                </a:lnTo>
                <a:lnTo>
                  <a:pt x="400" y="200"/>
                </a:lnTo>
                <a:lnTo>
                  <a:pt x="400" y="207"/>
                </a:lnTo>
                <a:lnTo>
                  <a:pt x="400" y="214"/>
                </a:lnTo>
                <a:lnTo>
                  <a:pt x="400" y="229"/>
                </a:lnTo>
                <a:lnTo>
                  <a:pt x="400" y="237"/>
                </a:lnTo>
                <a:lnTo>
                  <a:pt x="400" y="244"/>
                </a:lnTo>
                <a:lnTo>
                  <a:pt x="400" y="251"/>
                </a:lnTo>
                <a:lnTo>
                  <a:pt x="400" y="259"/>
                </a:lnTo>
                <a:lnTo>
                  <a:pt x="400" y="266"/>
                </a:lnTo>
                <a:lnTo>
                  <a:pt x="400" y="274"/>
                </a:lnTo>
                <a:lnTo>
                  <a:pt x="400" y="281"/>
                </a:lnTo>
                <a:lnTo>
                  <a:pt x="392" y="281"/>
                </a:lnTo>
                <a:lnTo>
                  <a:pt x="385" y="281"/>
                </a:lnTo>
                <a:lnTo>
                  <a:pt x="370" y="281"/>
                </a:lnTo>
                <a:lnTo>
                  <a:pt x="363" y="281"/>
                </a:lnTo>
                <a:lnTo>
                  <a:pt x="363" y="274"/>
                </a:lnTo>
                <a:lnTo>
                  <a:pt x="355" y="274"/>
                </a:lnTo>
                <a:lnTo>
                  <a:pt x="348" y="274"/>
                </a:lnTo>
                <a:lnTo>
                  <a:pt x="340" y="274"/>
                </a:lnTo>
                <a:lnTo>
                  <a:pt x="333" y="274"/>
                </a:lnTo>
                <a:lnTo>
                  <a:pt x="326" y="274"/>
                </a:lnTo>
                <a:lnTo>
                  <a:pt x="318" y="274"/>
                </a:lnTo>
                <a:lnTo>
                  <a:pt x="311" y="274"/>
                </a:lnTo>
                <a:lnTo>
                  <a:pt x="303" y="274"/>
                </a:lnTo>
                <a:lnTo>
                  <a:pt x="289" y="274"/>
                </a:lnTo>
                <a:lnTo>
                  <a:pt x="289" y="266"/>
                </a:lnTo>
                <a:lnTo>
                  <a:pt x="281" y="266"/>
                </a:lnTo>
                <a:lnTo>
                  <a:pt x="274" y="266"/>
                </a:lnTo>
                <a:lnTo>
                  <a:pt x="274" y="259"/>
                </a:lnTo>
                <a:lnTo>
                  <a:pt x="266" y="259"/>
                </a:lnTo>
                <a:lnTo>
                  <a:pt x="259" y="259"/>
                </a:lnTo>
                <a:lnTo>
                  <a:pt x="252" y="259"/>
                </a:lnTo>
                <a:lnTo>
                  <a:pt x="244" y="259"/>
                </a:lnTo>
                <a:lnTo>
                  <a:pt x="237" y="259"/>
                </a:lnTo>
                <a:lnTo>
                  <a:pt x="229" y="259"/>
                </a:lnTo>
                <a:lnTo>
                  <a:pt x="229" y="251"/>
                </a:lnTo>
                <a:lnTo>
                  <a:pt x="222" y="251"/>
                </a:lnTo>
                <a:lnTo>
                  <a:pt x="215" y="251"/>
                </a:lnTo>
                <a:lnTo>
                  <a:pt x="207" y="251"/>
                </a:lnTo>
                <a:lnTo>
                  <a:pt x="200" y="251"/>
                </a:lnTo>
                <a:lnTo>
                  <a:pt x="192" y="251"/>
                </a:lnTo>
                <a:lnTo>
                  <a:pt x="185" y="251"/>
                </a:lnTo>
                <a:lnTo>
                  <a:pt x="178" y="251"/>
                </a:lnTo>
                <a:lnTo>
                  <a:pt x="178" y="244"/>
                </a:lnTo>
                <a:lnTo>
                  <a:pt x="170" y="244"/>
                </a:lnTo>
                <a:lnTo>
                  <a:pt x="163" y="244"/>
                </a:lnTo>
                <a:lnTo>
                  <a:pt x="155" y="244"/>
                </a:lnTo>
                <a:lnTo>
                  <a:pt x="155" y="251"/>
                </a:lnTo>
                <a:lnTo>
                  <a:pt x="148" y="251"/>
                </a:lnTo>
                <a:lnTo>
                  <a:pt x="148" y="244"/>
                </a:lnTo>
                <a:lnTo>
                  <a:pt x="148" y="237"/>
                </a:lnTo>
                <a:lnTo>
                  <a:pt x="148" y="229"/>
                </a:lnTo>
                <a:lnTo>
                  <a:pt x="141" y="222"/>
                </a:lnTo>
                <a:lnTo>
                  <a:pt x="141" y="214"/>
                </a:lnTo>
                <a:lnTo>
                  <a:pt x="133" y="214"/>
                </a:lnTo>
                <a:lnTo>
                  <a:pt x="133" y="222"/>
                </a:lnTo>
                <a:lnTo>
                  <a:pt x="126" y="222"/>
                </a:lnTo>
                <a:lnTo>
                  <a:pt x="126" y="214"/>
                </a:lnTo>
                <a:lnTo>
                  <a:pt x="118" y="207"/>
                </a:lnTo>
                <a:lnTo>
                  <a:pt x="111" y="207"/>
                </a:lnTo>
                <a:lnTo>
                  <a:pt x="111" y="200"/>
                </a:lnTo>
                <a:lnTo>
                  <a:pt x="111" y="192"/>
                </a:lnTo>
                <a:lnTo>
                  <a:pt x="111" y="185"/>
                </a:lnTo>
                <a:lnTo>
                  <a:pt x="104" y="185"/>
                </a:lnTo>
                <a:lnTo>
                  <a:pt x="104" y="177"/>
                </a:lnTo>
                <a:lnTo>
                  <a:pt x="96" y="177"/>
                </a:lnTo>
                <a:lnTo>
                  <a:pt x="96" y="170"/>
                </a:lnTo>
                <a:lnTo>
                  <a:pt x="89" y="170"/>
                </a:lnTo>
                <a:lnTo>
                  <a:pt x="81" y="163"/>
                </a:lnTo>
                <a:lnTo>
                  <a:pt x="74" y="155"/>
                </a:lnTo>
                <a:lnTo>
                  <a:pt x="74" y="148"/>
                </a:lnTo>
                <a:lnTo>
                  <a:pt x="67" y="148"/>
                </a:lnTo>
                <a:lnTo>
                  <a:pt x="67" y="140"/>
                </a:lnTo>
                <a:lnTo>
                  <a:pt x="59" y="140"/>
                </a:lnTo>
                <a:lnTo>
                  <a:pt x="59" y="133"/>
                </a:lnTo>
                <a:lnTo>
                  <a:pt x="52" y="126"/>
                </a:lnTo>
                <a:lnTo>
                  <a:pt x="44" y="126"/>
                </a:lnTo>
                <a:lnTo>
                  <a:pt x="44" y="118"/>
                </a:lnTo>
                <a:lnTo>
                  <a:pt x="37" y="118"/>
                </a:lnTo>
                <a:lnTo>
                  <a:pt x="30" y="111"/>
                </a:lnTo>
                <a:lnTo>
                  <a:pt x="22" y="111"/>
                </a:lnTo>
                <a:lnTo>
                  <a:pt x="22" y="103"/>
                </a:lnTo>
                <a:lnTo>
                  <a:pt x="15" y="103"/>
                </a:lnTo>
                <a:lnTo>
                  <a:pt x="7" y="96"/>
                </a:lnTo>
                <a:lnTo>
                  <a:pt x="0" y="89"/>
                </a:lnTo>
                <a:lnTo>
                  <a:pt x="0" y="81"/>
                </a:lnTo>
                <a:lnTo>
                  <a:pt x="0" y="74"/>
                </a:lnTo>
                <a:lnTo>
                  <a:pt x="7" y="74"/>
                </a:lnTo>
                <a:lnTo>
                  <a:pt x="7" y="66"/>
                </a:lnTo>
                <a:lnTo>
                  <a:pt x="7" y="59"/>
                </a:lnTo>
                <a:lnTo>
                  <a:pt x="15" y="59"/>
                </a:lnTo>
                <a:lnTo>
                  <a:pt x="15" y="52"/>
                </a:lnTo>
                <a:lnTo>
                  <a:pt x="15" y="44"/>
                </a:lnTo>
                <a:lnTo>
                  <a:pt x="22" y="37"/>
                </a:lnTo>
                <a:lnTo>
                  <a:pt x="22" y="29"/>
                </a:lnTo>
                <a:lnTo>
                  <a:pt x="30" y="22"/>
                </a:lnTo>
                <a:lnTo>
                  <a:pt x="30" y="15"/>
                </a:lnTo>
                <a:lnTo>
                  <a:pt x="30" y="7"/>
                </a:lnTo>
                <a:lnTo>
                  <a:pt x="30" y="0"/>
                </a:lnTo>
                <a:lnTo>
                  <a:pt x="37" y="0"/>
                </a:lnTo>
                <a:lnTo>
                  <a:pt x="44" y="0"/>
                </a:lnTo>
                <a:lnTo>
                  <a:pt x="52" y="0"/>
                </a:lnTo>
                <a:lnTo>
                  <a:pt x="59" y="0"/>
                </a:lnTo>
                <a:lnTo>
                  <a:pt x="74" y="0"/>
                </a:lnTo>
                <a:lnTo>
                  <a:pt x="81" y="0"/>
                </a:lnTo>
                <a:lnTo>
                  <a:pt x="89"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6" name="Freeform 58" descr="5%"/>
          <p:cNvSpPr>
            <a:spLocks/>
          </p:cNvSpPr>
          <p:nvPr/>
        </p:nvSpPr>
        <p:spPr bwMode="auto">
          <a:xfrm>
            <a:off x="2927350" y="3212902"/>
            <a:ext cx="693738" cy="199133"/>
          </a:xfrm>
          <a:custGeom>
            <a:avLst/>
            <a:gdLst>
              <a:gd name="T0" fmla="*/ 2147483647 w 437"/>
              <a:gd name="T1" fmla="*/ 0 h 223"/>
              <a:gd name="T2" fmla="*/ 2147483647 w 437"/>
              <a:gd name="T3" fmla="*/ 0 h 223"/>
              <a:gd name="T4" fmla="*/ 2147483647 w 437"/>
              <a:gd name="T5" fmla="*/ 0 h 223"/>
              <a:gd name="T6" fmla="*/ 2147483647 w 437"/>
              <a:gd name="T7" fmla="*/ 0 h 223"/>
              <a:gd name="T8" fmla="*/ 2147483647 w 437"/>
              <a:gd name="T9" fmla="*/ 0 h 223"/>
              <a:gd name="T10" fmla="*/ 2147483647 w 437"/>
              <a:gd name="T11" fmla="*/ 0 h 223"/>
              <a:gd name="T12" fmla="*/ 2147483647 w 437"/>
              <a:gd name="T13" fmla="*/ 0 h 223"/>
              <a:gd name="T14" fmla="*/ 2147483647 w 437"/>
              <a:gd name="T15" fmla="*/ 0 h 223"/>
              <a:gd name="T16" fmla="*/ 2147483647 w 437"/>
              <a:gd name="T17" fmla="*/ 0 h 223"/>
              <a:gd name="T18" fmla="*/ 2147483647 w 437"/>
              <a:gd name="T19" fmla="*/ 0 h 223"/>
              <a:gd name="T20" fmla="*/ 2147483647 w 437"/>
              <a:gd name="T21" fmla="*/ 2147483647 h 223"/>
              <a:gd name="T22" fmla="*/ 2147483647 w 437"/>
              <a:gd name="T23" fmla="*/ 2147483647 h 223"/>
              <a:gd name="T24" fmla="*/ 2147483647 w 437"/>
              <a:gd name="T25" fmla="*/ 2147483647 h 223"/>
              <a:gd name="T26" fmla="*/ 2147483647 w 437"/>
              <a:gd name="T27" fmla="*/ 2147483647 h 223"/>
              <a:gd name="T28" fmla="*/ 2147483647 w 437"/>
              <a:gd name="T29" fmla="*/ 2147483647 h 223"/>
              <a:gd name="T30" fmla="*/ 2147483647 w 437"/>
              <a:gd name="T31" fmla="*/ 2147483647 h 223"/>
              <a:gd name="T32" fmla="*/ 2147483647 w 437"/>
              <a:gd name="T33" fmla="*/ 2147483647 h 223"/>
              <a:gd name="T34" fmla="*/ 2147483647 w 437"/>
              <a:gd name="T35" fmla="*/ 2147483647 h 223"/>
              <a:gd name="T36" fmla="*/ 2147483647 w 437"/>
              <a:gd name="T37" fmla="*/ 2147483647 h 223"/>
              <a:gd name="T38" fmla="*/ 2147483647 w 437"/>
              <a:gd name="T39" fmla="*/ 2147483647 h 223"/>
              <a:gd name="T40" fmla="*/ 2147483647 w 437"/>
              <a:gd name="T41" fmla="*/ 2147483647 h 223"/>
              <a:gd name="T42" fmla="*/ 2147483647 w 437"/>
              <a:gd name="T43" fmla="*/ 2147483647 h 223"/>
              <a:gd name="T44" fmla="*/ 2147483647 w 437"/>
              <a:gd name="T45" fmla="*/ 2147483647 h 223"/>
              <a:gd name="T46" fmla="*/ 2147483647 w 437"/>
              <a:gd name="T47" fmla="*/ 2147483647 h 223"/>
              <a:gd name="T48" fmla="*/ 2147483647 w 437"/>
              <a:gd name="T49" fmla="*/ 2147483647 h 223"/>
              <a:gd name="T50" fmla="*/ 2147483647 w 437"/>
              <a:gd name="T51" fmla="*/ 2147483647 h 223"/>
              <a:gd name="T52" fmla="*/ 2147483647 w 437"/>
              <a:gd name="T53" fmla="*/ 2147483647 h 223"/>
              <a:gd name="T54" fmla="*/ 2147483647 w 437"/>
              <a:gd name="T55" fmla="*/ 2147483647 h 223"/>
              <a:gd name="T56" fmla="*/ 2147483647 w 437"/>
              <a:gd name="T57" fmla="*/ 2147483647 h 223"/>
              <a:gd name="T58" fmla="*/ 2147483647 w 437"/>
              <a:gd name="T59" fmla="*/ 2147483647 h 223"/>
              <a:gd name="T60" fmla="*/ 2147483647 w 437"/>
              <a:gd name="T61" fmla="*/ 2147483647 h 223"/>
              <a:gd name="T62" fmla="*/ 2147483647 w 437"/>
              <a:gd name="T63" fmla="*/ 2147483647 h 223"/>
              <a:gd name="T64" fmla="*/ 2147483647 w 437"/>
              <a:gd name="T65" fmla="*/ 2147483647 h 223"/>
              <a:gd name="T66" fmla="*/ 2147483647 w 437"/>
              <a:gd name="T67" fmla="*/ 2147483647 h 223"/>
              <a:gd name="T68" fmla="*/ 2147483647 w 437"/>
              <a:gd name="T69" fmla="*/ 2147483647 h 223"/>
              <a:gd name="T70" fmla="*/ 2147483647 w 437"/>
              <a:gd name="T71" fmla="*/ 2147483647 h 223"/>
              <a:gd name="T72" fmla="*/ 2147483647 w 437"/>
              <a:gd name="T73" fmla="*/ 2147483647 h 223"/>
              <a:gd name="T74" fmla="*/ 0 w 437"/>
              <a:gd name="T75" fmla="*/ 2147483647 h 223"/>
              <a:gd name="T76" fmla="*/ 0 w 437"/>
              <a:gd name="T77" fmla="*/ 2147483647 h 223"/>
              <a:gd name="T78" fmla="*/ 0 w 437"/>
              <a:gd name="T79" fmla="*/ 2147483647 h 223"/>
              <a:gd name="T80" fmla="*/ 0 w 437"/>
              <a:gd name="T81" fmla="*/ 2147483647 h 223"/>
              <a:gd name="T82" fmla="*/ 0 w 437"/>
              <a:gd name="T83" fmla="*/ 2147483647 h 223"/>
              <a:gd name="T84" fmla="*/ 0 w 437"/>
              <a:gd name="T85" fmla="*/ 2147483647 h 223"/>
              <a:gd name="T86" fmla="*/ 2147483647 w 437"/>
              <a:gd name="T87" fmla="*/ 2147483647 h 223"/>
              <a:gd name="T88" fmla="*/ 2147483647 w 437"/>
              <a:gd name="T89" fmla="*/ 2147483647 h 223"/>
              <a:gd name="T90" fmla="*/ 2147483647 w 437"/>
              <a:gd name="T91" fmla="*/ 0 h 223"/>
              <a:gd name="T92" fmla="*/ 2147483647 w 437"/>
              <a:gd name="T93" fmla="*/ 0 h 223"/>
              <a:gd name="T94" fmla="*/ 2147483647 w 437"/>
              <a:gd name="T95" fmla="*/ 0 h 223"/>
              <a:gd name="T96" fmla="*/ 2147483647 w 437"/>
              <a:gd name="T97" fmla="*/ 0 h 223"/>
              <a:gd name="T98" fmla="*/ 2147483647 w 437"/>
              <a:gd name="T99" fmla="*/ 0 h 2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37" h="223">
                <a:moveTo>
                  <a:pt x="118" y="0"/>
                </a:moveTo>
                <a:lnTo>
                  <a:pt x="126" y="0"/>
                </a:lnTo>
                <a:lnTo>
                  <a:pt x="133" y="0"/>
                </a:lnTo>
                <a:lnTo>
                  <a:pt x="141" y="0"/>
                </a:lnTo>
                <a:lnTo>
                  <a:pt x="148" y="0"/>
                </a:lnTo>
                <a:lnTo>
                  <a:pt x="155" y="0"/>
                </a:lnTo>
                <a:lnTo>
                  <a:pt x="163" y="0"/>
                </a:lnTo>
                <a:lnTo>
                  <a:pt x="170" y="0"/>
                </a:lnTo>
                <a:lnTo>
                  <a:pt x="178" y="0"/>
                </a:lnTo>
                <a:lnTo>
                  <a:pt x="185" y="0"/>
                </a:lnTo>
                <a:lnTo>
                  <a:pt x="207" y="0"/>
                </a:lnTo>
                <a:lnTo>
                  <a:pt x="222" y="0"/>
                </a:lnTo>
                <a:lnTo>
                  <a:pt x="229" y="0"/>
                </a:lnTo>
                <a:lnTo>
                  <a:pt x="244" y="0"/>
                </a:lnTo>
                <a:lnTo>
                  <a:pt x="259" y="0"/>
                </a:lnTo>
                <a:lnTo>
                  <a:pt x="266" y="0"/>
                </a:lnTo>
                <a:lnTo>
                  <a:pt x="274" y="0"/>
                </a:lnTo>
                <a:lnTo>
                  <a:pt x="281" y="0"/>
                </a:lnTo>
                <a:lnTo>
                  <a:pt x="288" y="0"/>
                </a:lnTo>
                <a:lnTo>
                  <a:pt x="296" y="0"/>
                </a:lnTo>
                <a:lnTo>
                  <a:pt x="303" y="0"/>
                </a:lnTo>
                <a:lnTo>
                  <a:pt x="311" y="0"/>
                </a:lnTo>
                <a:lnTo>
                  <a:pt x="318" y="0"/>
                </a:lnTo>
                <a:lnTo>
                  <a:pt x="325" y="0"/>
                </a:lnTo>
                <a:lnTo>
                  <a:pt x="333" y="0"/>
                </a:lnTo>
                <a:lnTo>
                  <a:pt x="340" y="0"/>
                </a:lnTo>
                <a:lnTo>
                  <a:pt x="348" y="0"/>
                </a:lnTo>
                <a:lnTo>
                  <a:pt x="355" y="0"/>
                </a:lnTo>
                <a:lnTo>
                  <a:pt x="362" y="0"/>
                </a:lnTo>
                <a:lnTo>
                  <a:pt x="370" y="0"/>
                </a:lnTo>
                <a:lnTo>
                  <a:pt x="377" y="0"/>
                </a:lnTo>
                <a:lnTo>
                  <a:pt x="385" y="0"/>
                </a:lnTo>
                <a:lnTo>
                  <a:pt x="392" y="7"/>
                </a:lnTo>
                <a:lnTo>
                  <a:pt x="392" y="0"/>
                </a:lnTo>
                <a:lnTo>
                  <a:pt x="399" y="7"/>
                </a:lnTo>
                <a:lnTo>
                  <a:pt x="407" y="7"/>
                </a:lnTo>
                <a:lnTo>
                  <a:pt x="414" y="7"/>
                </a:lnTo>
                <a:lnTo>
                  <a:pt x="422" y="7"/>
                </a:lnTo>
                <a:lnTo>
                  <a:pt x="429" y="7"/>
                </a:lnTo>
                <a:lnTo>
                  <a:pt x="436" y="7"/>
                </a:lnTo>
                <a:lnTo>
                  <a:pt x="436" y="30"/>
                </a:lnTo>
                <a:lnTo>
                  <a:pt x="436" y="37"/>
                </a:lnTo>
                <a:lnTo>
                  <a:pt x="436" y="52"/>
                </a:lnTo>
                <a:lnTo>
                  <a:pt x="436" y="74"/>
                </a:lnTo>
                <a:lnTo>
                  <a:pt x="436" y="89"/>
                </a:lnTo>
                <a:lnTo>
                  <a:pt x="436" y="96"/>
                </a:lnTo>
                <a:lnTo>
                  <a:pt x="436" y="104"/>
                </a:lnTo>
                <a:lnTo>
                  <a:pt x="436" y="118"/>
                </a:lnTo>
                <a:lnTo>
                  <a:pt x="436" y="126"/>
                </a:lnTo>
                <a:lnTo>
                  <a:pt x="436" y="141"/>
                </a:lnTo>
                <a:lnTo>
                  <a:pt x="436" y="148"/>
                </a:lnTo>
                <a:lnTo>
                  <a:pt x="436" y="155"/>
                </a:lnTo>
                <a:lnTo>
                  <a:pt x="436" y="163"/>
                </a:lnTo>
                <a:lnTo>
                  <a:pt x="436" y="200"/>
                </a:lnTo>
                <a:lnTo>
                  <a:pt x="436" y="207"/>
                </a:lnTo>
                <a:lnTo>
                  <a:pt x="436" y="215"/>
                </a:lnTo>
                <a:lnTo>
                  <a:pt x="436" y="222"/>
                </a:lnTo>
                <a:lnTo>
                  <a:pt x="429" y="222"/>
                </a:lnTo>
                <a:lnTo>
                  <a:pt x="422" y="222"/>
                </a:lnTo>
                <a:lnTo>
                  <a:pt x="414" y="222"/>
                </a:lnTo>
                <a:lnTo>
                  <a:pt x="407" y="222"/>
                </a:lnTo>
                <a:lnTo>
                  <a:pt x="399" y="222"/>
                </a:lnTo>
                <a:lnTo>
                  <a:pt x="392" y="222"/>
                </a:lnTo>
                <a:lnTo>
                  <a:pt x="385" y="222"/>
                </a:lnTo>
                <a:lnTo>
                  <a:pt x="377" y="222"/>
                </a:lnTo>
                <a:lnTo>
                  <a:pt x="370" y="222"/>
                </a:lnTo>
                <a:lnTo>
                  <a:pt x="362" y="222"/>
                </a:lnTo>
                <a:lnTo>
                  <a:pt x="355" y="222"/>
                </a:lnTo>
                <a:lnTo>
                  <a:pt x="348" y="222"/>
                </a:lnTo>
                <a:lnTo>
                  <a:pt x="340" y="222"/>
                </a:lnTo>
                <a:lnTo>
                  <a:pt x="333" y="222"/>
                </a:lnTo>
                <a:lnTo>
                  <a:pt x="325" y="222"/>
                </a:lnTo>
                <a:lnTo>
                  <a:pt x="318" y="222"/>
                </a:lnTo>
                <a:lnTo>
                  <a:pt x="311" y="222"/>
                </a:lnTo>
                <a:lnTo>
                  <a:pt x="303" y="222"/>
                </a:lnTo>
                <a:lnTo>
                  <a:pt x="296" y="222"/>
                </a:lnTo>
                <a:lnTo>
                  <a:pt x="288" y="222"/>
                </a:lnTo>
                <a:lnTo>
                  <a:pt x="281" y="222"/>
                </a:lnTo>
                <a:lnTo>
                  <a:pt x="266" y="222"/>
                </a:lnTo>
                <a:lnTo>
                  <a:pt x="259" y="222"/>
                </a:lnTo>
                <a:lnTo>
                  <a:pt x="251" y="222"/>
                </a:lnTo>
                <a:lnTo>
                  <a:pt x="244" y="222"/>
                </a:lnTo>
                <a:lnTo>
                  <a:pt x="237" y="222"/>
                </a:lnTo>
                <a:lnTo>
                  <a:pt x="229" y="222"/>
                </a:lnTo>
                <a:lnTo>
                  <a:pt x="222" y="222"/>
                </a:lnTo>
                <a:lnTo>
                  <a:pt x="214" y="222"/>
                </a:lnTo>
                <a:lnTo>
                  <a:pt x="207" y="222"/>
                </a:lnTo>
                <a:lnTo>
                  <a:pt x="200" y="222"/>
                </a:lnTo>
                <a:lnTo>
                  <a:pt x="192" y="222"/>
                </a:lnTo>
                <a:lnTo>
                  <a:pt x="185" y="222"/>
                </a:lnTo>
                <a:lnTo>
                  <a:pt x="178" y="222"/>
                </a:lnTo>
                <a:lnTo>
                  <a:pt x="163" y="222"/>
                </a:lnTo>
                <a:lnTo>
                  <a:pt x="155" y="222"/>
                </a:lnTo>
                <a:lnTo>
                  <a:pt x="148" y="222"/>
                </a:lnTo>
                <a:lnTo>
                  <a:pt x="141" y="222"/>
                </a:lnTo>
                <a:lnTo>
                  <a:pt x="126" y="222"/>
                </a:lnTo>
                <a:lnTo>
                  <a:pt x="118" y="215"/>
                </a:lnTo>
                <a:lnTo>
                  <a:pt x="111" y="215"/>
                </a:lnTo>
                <a:lnTo>
                  <a:pt x="104" y="215"/>
                </a:lnTo>
                <a:lnTo>
                  <a:pt x="96" y="215"/>
                </a:lnTo>
                <a:lnTo>
                  <a:pt x="89" y="215"/>
                </a:lnTo>
                <a:lnTo>
                  <a:pt x="81" y="215"/>
                </a:lnTo>
                <a:lnTo>
                  <a:pt x="74" y="215"/>
                </a:lnTo>
                <a:lnTo>
                  <a:pt x="67" y="215"/>
                </a:lnTo>
                <a:lnTo>
                  <a:pt x="59" y="215"/>
                </a:lnTo>
                <a:lnTo>
                  <a:pt x="52" y="215"/>
                </a:lnTo>
                <a:lnTo>
                  <a:pt x="44" y="215"/>
                </a:lnTo>
                <a:lnTo>
                  <a:pt x="37" y="215"/>
                </a:lnTo>
                <a:lnTo>
                  <a:pt x="30" y="215"/>
                </a:lnTo>
                <a:lnTo>
                  <a:pt x="15" y="215"/>
                </a:lnTo>
                <a:lnTo>
                  <a:pt x="7" y="215"/>
                </a:lnTo>
                <a:lnTo>
                  <a:pt x="0" y="215"/>
                </a:lnTo>
                <a:lnTo>
                  <a:pt x="0" y="192"/>
                </a:lnTo>
                <a:lnTo>
                  <a:pt x="0" y="185"/>
                </a:lnTo>
                <a:lnTo>
                  <a:pt x="0" y="178"/>
                </a:lnTo>
                <a:lnTo>
                  <a:pt x="0" y="170"/>
                </a:lnTo>
                <a:lnTo>
                  <a:pt x="0" y="155"/>
                </a:lnTo>
                <a:lnTo>
                  <a:pt x="0" y="141"/>
                </a:lnTo>
                <a:lnTo>
                  <a:pt x="0" y="133"/>
                </a:lnTo>
                <a:lnTo>
                  <a:pt x="0" y="126"/>
                </a:lnTo>
                <a:lnTo>
                  <a:pt x="0" y="118"/>
                </a:lnTo>
                <a:lnTo>
                  <a:pt x="0" y="111"/>
                </a:lnTo>
                <a:lnTo>
                  <a:pt x="0" y="104"/>
                </a:lnTo>
                <a:lnTo>
                  <a:pt x="0" y="96"/>
                </a:lnTo>
                <a:lnTo>
                  <a:pt x="0" y="89"/>
                </a:lnTo>
                <a:lnTo>
                  <a:pt x="0" y="81"/>
                </a:lnTo>
                <a:lnTo>
                  <a:pt x="0" y="74"/>
                </a:lnTo>
                <a:lnTo>
                  <a:pt x="0" y="67"/>
                </a:lnTo>
                <a:lnTo>
                  <a:pt x="0" y="59"/>
                </a:lnTo>
                <a:lnTo>
                  <a:pt x="0" y="52"/>
                </a:lnTo>
                <a:lnTo>
                  <a:pt x="0" y="44"/>
                </a:lnTo>
                <a:lnTo>
                  <a:pt x="7" y="37"/>
                </a:lnTo>
                <a:lnTo>
                  <a:pt x="7" y="30"/>
                </a:lnTo>
                <a:lnTo>
                  <a:pt x="7" y="22"/>
                </a:lnTo>
                <a:lnTo>
                  <a:pt x="7" y="15"/>
                </a:lnTo>
                <a:lnTo>
                  <a:pt x="7" y="7"/>
                </a:lnTo>
                <a:lnTo>
                  <a:pt x="7" y="0"/>
                </a:lnTo>
                <a:lnTo>
                  <a:pt x="15" y="0"/>
                </a:lnTo>
                <a:lnTo>
                  <a:pt x="22" y="0"/>
                </a:lnTo>
                <a:lnTo>
                  <a:pt x="37" y="0"/>
                </a:lnTo>
                <a:lnTo>
                  <a:pt x="52" y="0"/>
                </a:lnTo>
                <a:lnTo>
                  <a:pt x="59" y="0"/>
                </a:lnTo>
                <a:lnTo>
                  <a:pt x="67" y="0"/>
                </a:lnTo>
                <a:lnTo>
                  <a:pt x="74" y="0"/>
                </a:lnTo>
                <a:lnTo>
                  <a:pt x="81" y="0"/>
                </a:lnTo>
                <a:lnTo>
                  <a:pt x="89" y="0"/>
                </a:lnTo>
                <a:lnTo>
                  <a:pt x="96" y="0"/>
                </a:lnTo>
                <a:lnTo>
                  <a:pt x="104" y="0"/>
                </a:lnTo>
                <a:lnTo>
                  <a:pt x="111" y="0"/>
                </a:lnTo>
                <a:lnTo>
                  <a:pt x="118"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7" name="Freeform 59"/>
          <p:cNvSpPr>
            <a:spLocks/>
          </p:cNvSpPr>
          <p:nvPr/>
        </p:nvSpPr>
        <p:spPr bwMode="auto">
          <a:xfrm>
            <a:off x="4641851" y="3345062"/>
            <a:ext cx="588963" cy="331292"/>
          </a:xfrm>
          <a:custGeom>
            <a:avLst/>
            <a:gdLst>
              <a:gd name="T0" fmla="*/ 2147483647 w 371"/>
              <a:gd name="T1" fmla="*/ 0 h 371"/>
              <a:gd name="T2" fmla="*/ 2147483647 w 371"/>
              <a:gd name="T3" fmla="*/ 0 h 371"/>
              <a:gd name="T4" fmla="*/ 2147483647 w 371"/>
              <a:gd name="T5" fmla="*/ 0 h 371"/>
              <a:gd name="T6" fmla="*/ 2147483647 w 371"/>
              <a:gd name="T7" fmla="*/ 2147483647 h 371"/>
              <a:gd name="T8" fmla="*/ 2147483647 w 371"/>
              <a:gd name="T9" fmla="*/ 2147483647 h 371"/>
              <a:gd name="T10" fmla="*/ 2147483647 w 371"/>
              <a:gd name="T11" fmla="*/ 2147483647 h 371"/>
              <a:gd name="T12" fmla="*/ 2147483647 w 371"/>
              <a:gd name="T13" fmla="*/ 2147483647 h 371"/>
              <a:gd name="T14" fmla="*/ 2147483647 w 371"/>
              <a:gd name="T15" fmla="*/ 2147483647 h 371"/>
              <a:gd name="T16" fmla="*/ 2147483647 w 371"/>
              <a:gd name="T17" fmla="*/ 2147483647 h 371"/>
              <a:gd name="T18" fmla="*/ 2147483647 w 371"/>
              <a:gd name="T19" fmla="*/ 2147483647 h 371"/>
              <a:gd name="T20" fmla="*/ 2147483647 w 371"/>
              <a:gd name="T21" fmla="*/ 2147483647 h 371"/>
              <a:gd name="T22" fmla="*/ 2147483647 w 371"/>
              <a:gd name="T23" fmla="*/ 2147483647 h 371"/>
              <a:gd name="T24" fmla="*/ 2147483647 w 371"/>
              <a:gd name="T25" fmla="*/ 2147483647 h 371"/>
              <a:gd name="T26" fmla="*/ 2147483647 w 371"/>
              <a:gd name="T27" fmla="*/ 2147483647 h 371"/>
              <a:gd name="T28" fmla="*/ 2147483647 w 371"/>
              <a:gd name="T29" fmla="*/ 2147483647 h 371"/>
              <a:gd name="T30" fmla="*/ 2147483647 w 371"/>
              <a:gd name="T31" fmla="*/ 2147483647 h 371"/>
              <a:gd name="T32" fmla="*/ 2147483647 w 371"/>
              <a:gd name="T33" fmla="*/ 2147483647 h 371"/>
              <a:gd name="T34" fmla="*/ 2147483647 w 371"/>
              <a:gd name="T35" fmla="*/ 2147483647 h 371"/>
              <a:gd name="T36" fmla="*/ 2147483647 w 371"/>
              <a:gd name="T37" fmla="*/ 2147483647 h 371"/>
              <a:gd name="T38" fmla="*/ 2147483647 w 371"/>
              <a:gd name="T39" fmla="*/ 2147483647 h 371"/>
              <a:gd name="T40" fmla="*/ 2147483647 w 371"/>
              <a:gd name="T41" fmla="*/ 2147483647 h 371"/>
              <a:gd name="T42" fmla="*/ 2147483647 w 371"/>
              <a:gd name="T43" fmla="*/ 2147483647 h 371"/>
              <a:gd name="T44" fmla="*/ 2147483647 w 371"/>
              <a:gd name="T45" fmla="*/ 2147483647 h 371"/>
              <a:gd name="T46" fmla="*/ 2147483647 w 371"/>
              <a:gd name="T47" fmla="*/ 2147483647 h 371"/>
              <a:gd name="T48" fmla="*/ 2147483647 w 371"/>
              <a:gd name="T49" fmla="*/ 2147483647 h 371"/>
              <a:gd name="T50" fmla="*/ 2147483647 w 371"/>
              <a:gd name="T51" fmla="*/ 2147483647 h 371"/>
              <a:gd name="T52" fmla="*/ 2147483647 w 371"/>
              <a:gd name="T53" fmla="*/ 2147483647 h 371"/>
              <a:gd name="T54" fmla="*/ 2147483647 w 371"/>
              <a:gd name="T55" fmla="*/ 2147483647 h 371"/>
              <a:gd name="T56" fmla="*/ 2147483647 w 371"/>
              <a:gd name="T57" fmla="*/ 2147483647 h 371"/>
              <a:gd name="T58" fmla="*/ 2147483647 w 371"/>
              <a:gd name="T59" fmla="*/ 2147483647 h 371"/>
              <a:gd name="T60" fmla="*/ 2147483647 w 371"/>
              <a:gd name="T61" fmla="*/ 2147483647 h 371"/>
              <a:gd name="T62" fmla="*/ 2147483647 w 371"/>
              <a:gd name="T63" fmla="*/ 2147483647 h 371"/>
              <a:gd name="T64" fmla="*/ 2147483647 w 371"/>
              <a:gd name="T65" fmla="*/ 2147483647 h 371"/>
              <a:gd name="T66" fmla="*/ 2147483647 w 371"/>
              <a:gd name="T67" fmla="*/ 2147483647 h 371"/>
              <a:gd name="T68" fmla="*/ 2147483647 w 371"/>
              <a:gd name="T69" fmla="*/ 2147483647 h 371"/>
              <a:gd name="T70" fmla="*/ 2147483647 w 371"/>
              <a:gd name="T71" fmla="*/ 2147483647 h 371"/>
              <a:gd name="T72" fmla="*/ 2147483647 w 371"/>
              <a:gd name="T73" fmla="*/ 2147483647 h 371"/>
              <a:gd name="T74" fmla="*/ 2147483647 w 371"/>
              <a:gd name="T75" fmla="*/ 2147483647 h 371"/>
              <a:gd name="T76" fmla="*/ 2147483647 w 371"/>
              <a:gd name="T77" fmla="*/ 2147483647 h 371"/>
              <a:gd name="T78" fmla="*/ 2147483647 w 371"/>
              <a:gd name="T79" fmla="*/ 2147483647 h 371"/>
              <a:gd name="T80" fmla="*/ 2147483647 w 371"/>
              <a:gd name="T81" fmla="*/ 2147483647 h 371"/>
              <a:gd name="T82" fmla="*/ 2147483647 w 371"/>
              <a:gd name="T83" fmla="*/ 2147483647 h 371"/>
              <a:gd name="T84" fmla="*/ 2147483647 w 371"/>
              <a:gd name="T85" fmla="*/ 2147483647 h 371"/>
              <a:gd name="T86" fmla="*/ 2147483647 w 371"/>
              <a:gd name="T87" fmla="*/ 2147483647 h 371"/>
              <a:gd name="T88" fmla="*/ 0 w 371"/>
              <a:gd name="T89" fmla="*/ 2147483647 h 371"/>
              <a:gd name="T90" fmla="*/ 0 w 371"/>
              <a:gd name="T91" fmla="*/ 2147483647 h 371"/>
              <a:gd name="T92" fmla="*/ 0 w 371"/>
              <a:gd name="T93" fmla="*/ 2147483647 h 371"/>
              <a:gd name="T94" fmla="*/ 0 w 371"/>
              <a:gd name="T95" fmla="*/ 2147483647 h 371"/>
              <a:gd name="T96" fmla="*/ 0 w 371"/>
              <a:gd name="T97" fmla="*/ 2147483647 h 371"/>
              <a:gd name="T98" fmla="*/ 0 w 371"/>
              <a:gd name="T99" fmla="*/ 2147483647 h 371"/>
              <a:gd name="T100" fmla="*/ 0 w 371"/>
              <a:gd name="T101" fmla="*/ 0 h 371"/>
              <a:gd name="T102" fmla="*/ 2147483647 w 371"/>
              <a:gd name="T103" fmla="*/ 0 h 371"/>
              <a:gd name="T104" fmla="*/ 2147483647 w 371"/>
              <a:gd name="T105" fmla="*/ 0 h 371"/>
              <a:gd name="T106" fmla="*/ 2147483647 w 371"/>
              <a:gd name="T107" fmla="*/ 0 h 371"/>
              <a:gd name="T108" fmla="*/ 2147483647 w 371"/>
              <a:gd name="T109" fmla="*/ 0 h 371"/>
              <a:gd name="T110" fmla="*/ 2147483647 w 371"/>
              <a:gd name="T111" fmla="*/ 0 h 371"/>
              <a:gd name="T112" fmla="*/ 2147483647 w 371"/>
              <a:gd name="T113" fmla="*/ 0 h 371"/>
              <a:gd name="T114" fmla="*/ 2147483647 w 371"/>
              <a:gd name="T115" fmla="*/ 0 h 37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71" h="371">
                <a:moveTo>
                  <a:pt x="185" y="0"/>
                </a:moveTo>
                <a:lnTo>
                  <a:pt x="192" y="0"/>
                </a:lnTo>
                <a:lnTo>
                  <a:pt x="200" y="0"/>
                </a:lnTo>
                <a:lnTo>
                  <a:pt x="207" y="0"/>
                </a:lnTo>
                <a:lnTo>
                  <a:pt x="214" y="0"/>
                </a:lnTo>
                <a:lnTo>
                  <a:pt x="229" y="0"/>
                </a:lnTo>
                <a:lnTo>
                  <a:pt x="237" y="0"/>
                </a:lnTo>
                <a:lnTo>
                  <a:pt x="244" y="0"/>
                </a:lnTo>
                <a:lnTo>
                  <a:pt x="251" y="0"/>
                </a:lnTo>
                <a:lnTo>
                  <a:pt x="259" y="7"/>
                </a:lnTo>
                <a:lnTo>
                  <a:pt x="259" y="0"/>
                </a:lnTo>
                <a:lnTo>
                  <a:pt x="274" y="7"/>
                </a:lnTo>
                <a:lnTo>
                  <a:pt x="281" y="7"/>
                </a:lnTo>
                <a:lnTo>
                  <a:pt x="288" y="7"/>
                </a:lnTo>
                <a:lnTo>
                  <a:pt x="296" y="7"/>
                </a:lnTo>
                <a:lnTo>
                  <a:pt x="303" y="7"/>
                </a:lnTo>
                <a:lnTo>
                  <a:pt x="311" y="7"/>
                </a:lnTo>
                <a:lnTo>
                  <a:pt x="318" y="7"/>
                </a:lnTo>
                <a:lnTo>
                  <a:pt x="325" y="7"/>
                </a:lnTo>
                <a:lnTo>
                  <a:pt x="340" y="7"/>
                </a:lnTo>
                <a:lnTo>
                  <a:pt x="348" y="7"/>
                </a:lnTo>
                <a:lnTo>
                  <a:pt x="355" y="7"/>
                </a:lnTo>
                <a:lnTo>
                  <a:pt x="362" y="7"/>
                </a:lnTo>
                <a:lnTo>
                  <a:pt x="370" y="7"/>
                </a:lnTo>
                <a:lnTo>
                  <a:pt x="370" y="22"/>
                </a:lnTo>
                <a:lnTo>
                  <a:pt x="370" y="30"/>
                </a:lnTo>
                <a:lnTo>
                  <a:pt x="370" y="44"/>
                </a:lnTo>
                <a:lnTo>
                  <a:pt x="370" y="52"/>
                </a:lnTo>
                <a:lnTo>
                  <a:pt x="370" y="59"/>
                </a:lnTo>
                <a:lnTo>
                  <a:pt x="370" y="67"/>
                </a:lnTo>
                <a:lnTo>
                  <a:pt x="370" y="74"/>
                </a:lnTo>
                <a:lnTo>
                  <a:pt x="370" y="81"/>
                </a:lnTo>
                <a:lnTo>
                  <a:pt x="370" y="89"/>
                </a:lnTo>
                <a:lnTo>
                  <a:pt x="370" y="96"/>
                </a:lnTo>
                <a:lnTo>
                  <a:pt x="370" y="104"/>
                </a:lnTo>
                <a:lnTo>
                  <a:pt x="370" y="111"/>
                </a:lnTo>
                <a:lnTo>
                  <a:pt x="370" y="118"/>
                </a:lnTo>
                <a:lnTo>
                  <a:pt x="370" y="126"/>
                </a:lnTo>
                <a:lnTo>
                  <a:pt x="370" y="133"/>
                </a:lnTo>
                <a:lnTo>
                  <a:pt x="370" y="141"/>
                </a:lnTo>
                <a:lnTo>
                  <a:pt x="370" y="148"/>
                </a:lnTo>
                <a:lnTo>
                  <a:pt x="370" y="155"/>
                </a:lnTo>
                <a:lnTo>
                  <a:pt x="370" y="163"/>
                </a:lnTo>
                <a:lnTo>
                  <a:pt x="370" y="170"/>
                </a:lnTo>
                <a:lnTo>
                  <a:pt x="370" y="178"/>
                </a:lnTo>
                <a:lnTo>
                  <a:pt x="370" y="185"/>
                </a:lnTo>
                <a:lnTo>
                  <a:pt x="370" y="192"/>
                </a:lnTo>
                <a:lnTo>
                  <a:pt x="370" y="207"/>
                </a:lnTo>
                <a:lnTo>
                  <a:pt x="370" y="215"/>
                </a:lnTo>
                <a:lnTo>
                  <a:pt x="370" y="222"/>
                </a:lnTo>
                <a:lnTo>
                  <a:pt x="370" y="237"/>
                </a:lnTo>
                <a:lnTo>
                  <a:pt x="370" y="252"/>
                </a:lnTo>
                <a:lnTo>
                  <a:pt x="370" y="259"/>
                </a:lnTo>
                <a:lnTo>
                  <a:pt x="370" y="267"/>
                </a:lnTo>
                <a:lnTo>
                  <a:pt x="370" y="281"/>
                </a:lnTo>
                <a:lnTo>
                  <a:pt x="370" y="289"/>
                </a:lnTo>
                <a:lnTo>
                  <a:pt x="370" y="296"/>
                </a:lnTo>
                <a:lnTo>
                  <a:pt x="370" y="304"/>
                </a:lnTo>
                <a:lnTo>
                  <a:pt x="370" y="311"/>
                </a:lnTo>
                <a:lnTo>
                  <a:pt x="370" y="318"/>
                </a:lnTo>
                <a:lnTo>
                  <a:pt x="370" y="326"/>
                </a:lnTo>
                <a:lnTo>
                  <a:pt x="370" y="333"/>
                </a:lnTo>
                <a:lnTo>
                  <a:pt x="370" y="341"/>
                </a:lnTo>
                <a:lnTo>
                  <a:pt x="370" y="348"/>
                </a:lnTo>
                <a:lnTo>
                  <a:pt x="370" y="363"/>
                </a:lnTo>
                <a:lnTo>
                  <a:pt x="370" y="370"/>
                </a:lnTo>
                <a:lnTo>
                  <a:pt x="355" y="370"/>
                </a:lnTo>
                <a:lnTo>
                  <a:pt x="340" y="370"/>
                </a:lnTo>
                <a:lnTo>
                  <a:pt x="333" y="370"/>
                </a:lnTo>
                <a:lnTo>
                  <a:pt x="325" y="370"/>
                </a:lnTo>
                <a:lnTo>
                  <a:pt x="318" y="370"/>
                </a:lnTo>
                <a:lnTo>
                  <a:pt x="303" y="370"/>
                </a:lnTo>
                <a:lnTo>
                  <a:pt x="296" y="370"/>
                </a:lnTo>
                <a:lnTo>
                  <a:pt x="288" y="370"/>
                </a:lnTo>
                <a:lnTo>
                  <a:pt x="281" y="370"/>
                </a:lnTo>
                <a:lnTo>
                  <a:pt x="274" y="370"/>
                </a:lnTo>
                <a:lnTo>
                  <a:pt x="266" y="370"/>
                </a:lnTo>
                <a:lnTo>
                  <a:pt x="259" y="370"/>
                </a:lnTo>
                <a:lnTo>
                  <a:pt x="251" y="370"/>
                </a:lnTo>
                <a:lnTo>
                  <a:pt x="244" y="370"/>
                </a:lnTo>
                <a:lnTo>
                  <a:pt x="237" y="370"/>
                </a:lnTo>
                <a:lnTo>
                  <a:pt x="229" y="370"/>
                </a:lnTo>
                <a:lnTo>
                  <a:pt x="222" y="370"/>
                </a:lnTo>
                <a:lnTo>
                  <a:pt x="214" y="370"/>
                </a:lnTo>
                <a:lnTo>
                  <a:pt x="207" y="370"/>
                </a:lnTo>
                <a:lnTo>
                  <a:pt x="192" y="370"/>
                </a:lnTo>
                <a:lnTo>
                  <a:pt x="177" y="370"/>
                </a:lnTo>
                <a:lnTo>
                  <a:pt x="163" y="370"/>
                </a:lnTo>
                <a:lnTo>
                  <a:pt x="155" y="370"/>
                </a:lnTo>
                <a:lnTo>
                  <a:pt x="148" y="370"/>
                </a:lnTo>
                <a:lnTo>
                  <a:pt x="140" y="370"/>
                </a:lnTo>
                <a:lnTo>
                  <a:pt x="133" y="370"/>
                </a:lnTo>
                <a:lnTo>
                  <a:pt x="118" y="370"/>
                </a:lnTo>
                <a:lnTo>
                  <a:pt x="111" y="370"/>
                </a:lnTo>
                <a:lnTo>
                  <a:pt x="103" y="370"/>
                </a:lnTo>
                <a:lnTo>
                  <a:pt x="96" y="370"/>
                </a:lnTo>
                <a:lnTo>
                  <a:pt x="89" y="370"/>
                </a:lnTo>
                <a:lnTo>
                  <a:pt x="81" y="370"/>
                </a:lnTo>
                <a:lnTo>
                  <a:pt x="74" y="370"/>
                </a:lnTo>
                <a:lnTo>
                  <a:pt x="74" y="363"/>
                </a:lnTo>
                <a:lnTo>
                  <a:pt x="74" y="355"/>
                </a:lnTo>
                <a:lnTo>
                  <a:pt x="74" y="348"/>
                </a:lnTo>
                <a:lnTo>
                  <a:pt x="74" y="333"/>
                </a:lnTo>
                <a:lnTo>
                  <a:pt x="74" y="326"/>
                </a:lnTo>
                <a:lnTo>
                  <a:pt x="74" y="318"/>
                </a:lnTo>
                <a:lnTo>
                  <a:pt x="74" y="311"/>
                </a:lnTo>
                <a:lnTo>
                  <a:pt x="74" y="304"/>
                </a:lnTo>
                <a:lnTo>
                  <a:pt x="74" y="296"/>
                </a:lnTo>
                <a:lnTo>
                  <a:pt x="74" y="289"/>
                </a:lnTo>
                <a:lnTo>
                  <a:pt x="74" y="281"/>
                </a:lnTo>
                <a:lnTo>
                  <a:pt x="74" y="274"/>
                </a:lnTo>
                <a:lnTo>
                  <a:pt x="74" y="267"/>
                </a:lnTo>
                <a:lnTo>
                  <a:pt x="74" y="259"/>
                </a:lnTo>
                <a:lnTo>
                  <a:pt x="74" y="252"/>
                </a:lnTo>
                <a:lnTo>
                  <a:pt x="74" y="244"/>
                </a:lnTo>
                <a:lnTo>
                  <a:pt x="74" y="237"/>
                </a:lnTo>
                <a:lnTo>
                  <a:pt x="74" y="229"/>
                </a:lnTo>
                <a:lnTo>
                  <a:pt x="67" y="222"/>
                </a:lnTo>
                <a:lnTo>
                  <a:pt x="67" y="207"/>
                </a:lnTo>
                <a:lnTo>
                  <a:pt x="67" y="200"/>
                </a:lnTo>
                <a:lnTo>
                  <a:pt x="67" y="192"/>
                </a:lnTo>
                <a:lnTo>
                  <a:pt x="67" y="185"/>
                </a:lnTo>
                <a:lnTo>
                  <a:pt x="67" y="170"/>
                </a:lnTo>
                <a:lnTo>
                  <a:pt x="67" y="163"/>
                </a:lnTo>
                <a:lnTo>
                  <a:pt x="67" y="155"/>
                </a:lnTo>
                <a:lnTo>
                  <a:pt x="67" y="148"/>
                </a:lnTo>
                <a:lnTo>
                  <a:pt x="59" y="148"/>
                </a:lnTo>
                <a:lnTo>
                  <a:pt x="52" y="148"/>
                </a:lnTo>
                <a:lnTo>
                  <a:pt x="44" y="148"/>
                </a:lnTo>
                <a:lnTo>
                  <a:pt x="37" y="148"/>
                </a:lnTo>
                <a:lnTo>
                  <a:pt x="30" y="148"/>
                </a:lnTo>
                <a:lnTo>
                  <a:pt x="22" y="148"/>
                </a:lnTo>
                <a:lnTo>
                  <a:pt x="15" y="148"/>
                </a:lnTo>
                <a:lnTo>
                  <a:pt x="7" y="148"/>
                </a:lnTo>
                <a:lnTo>
                  <a:pt x="0" y="148"/>
                </a:lnTo>
                <a:lnTo>
                  <a:pt x="0" y="141"/>
                </a:lnTo>
                <a:lnTo>
                  <a:pt x="0" y="133"/>
                </a:lnTo>
                <a:lnTo>
                  <a:pt x="0" y="126"/>
                </a:lnTo>
                <a:lnTo>
                  <a:pt x="0" y="111"/>
                </a:lnTo>
                <a:lnTo>
                  <a:pt x="0" y="104"/>
                </a:lnTo>
                <a:lnTo>
                  <a:pt x="0" y="96"/>
                </a:lnTo>
                <a:lnTo>
                  <a:pt x="0" y="89"/>
                </a:lnTo>
                <a:lnTo>
                  <a:pt x="0" y="81"/>
                </a:lnTo>
                <a:lnTo>
                  <a:pt x="0" y="74"/>
                </a:lnTo>
                <a:lnTo>
                  <a:pt x="0" y="67"/>
                </a:lnTo>
                <a:lnTo>
                  <a:pt x="0" y="59"/>
                </a:lnTo>
                <a:lnTo>
                  <a:pt x="0" y="52"/>
                </a:lnTo>
                <a:lnTo>
                  <a:pt x="0" y="44"/>
                </a:lnTo>
                <a:lnTo>
                  <a:pt x="0" y="37"/>
                </a:lnTo>
                <a:lnTo>
                  <a:pt x="0" y="30"/>
                </a:lnTo>
                <a:lnTo>
                  <a:pt x="0" y="22"/>
                </a:lnTo>
                <a:lnTo>
                  <a:pt x="0" y="15"/>
                </a:lnTo>
                <a:lnTo>
                  <a:pt x="0" y="0"/>
                </a:lnTo>
                <a:lnTo>
                  <a:pt x="15" y="0"/>
                </a:lnTo>
                <a:lnTo>
                  <a:pt x="22" y="0"/>
                </a:lnTo>
                <a:lnTo>
                  <a:pt x="30" y="0"/>
                </a:lnTo>
                <a:lnTo>
                  <a:pt x="37" y="0"/>
                </a:lnTo>
                <a:lnTo>
                  <a:pt x="44" y="0"/>
                </a:lnTo>
                <a:lnTo>
                  <a:pt x="52" y="0"/>
                </a:lnTo>
                <a:lnTo>
                  <a:pt x="59" y="0"/>
                </a:lnTo>
                <a:lnTo>
                  <a:pt x="67" y="0"/>
                </a:lnTo>
                <a:lnTo>
                  <a:pt x="74" y="0"/>
                </a:lnTo>
                <a:lnTo>
                  <a:pt x="81" y="0"/>
                </a:lnTo>
                <a:lnTo>
                  <a:pt x="89" y="0"/>
                </a:lnTo>
                <a:lnTo>
                  <a:pt x="96" y="0"/>
                </a:lnTo>
                <a:lnTo>
                  <a:pt x="111" y="0"/>
                </a:lnTo>
                <a:lnTo>
                  <a:pt x="118" y="0"/>
                </a:lnTo>
                <a:lnTo>
                  <a:pt x="133" y="0"/>
                </a:lnTo>
                <a:lnTo>
                  <a:pt x="140" y="0"/>
                </a:lnTo>
                <a:lnTo>
                  <a:pt x="148" y="0"/>
                </a:lnTo>
                <a:lnTo>
                  <a:pt x="155" y="0"/>
                </a:lnTo>
                <a:lnTo>
                  <a:pt x="163" y="0"/>
                </a:lnTo>
                <a:lnTo>
                  <a:pt x="170" y="0"/>
                </a:lnTo>
                <a:lnTo>
                  <a:pt x="177" y="0"/>
                </a:lnTo>
                <a:lnTo>
                  <a:pt x="185"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8" name="Freeform 60"/>
          <p:cNvSpPr>
            <a:spLocks/>
          </p:cNvSpPr>
          <p:nvPr/>
        </p:nvSpPr>
        <p:spPr bwMode="auto">
          <a:xfrm>
            <a:off x="4183064" y="3345062"/>
            <a:ext cx="577850" cy="331292"/>
          </a:xfrm>
          <a:custGeom>
            <a:avLst/>
            <a:gdLst>
              <a:gd name="T0" fmla="*/ 2147483647 w 364"/>
              <a:gd name="T1" fmla="*/ 0 h 371"/>
              <a:gd name="T2" fmla="*/ 2147483647 w 364"/>
              <a:gd name="T3" fmla="*/ 0 h 371"/>
              <a:gd name="T4" fmla="*/ 2147483647 w 364"/>
              <a:gd name="T5" fmla="*/ 0 h 371"/>
              <a:gd name="T6" fmla="*/ 2147483647 w 364"/>
              <a:gd name="T7" fmla="*/ 0 h 371"/>
              <a:gd name="T8" fmla="*/ 2147483647 w 364"/>
              <a:gd name="T9" fmla="*/ 0 h 371"/>
              <a:gd name="T10" fmla="*/ 2147483647 w 364"/>
              <a:gd name="T11" fmla="*/ 0 h 371"/>
              <a:gd name="T12" fmla="*/ 2147483647 w 364"/>
              <a:gd name="T13" fmla="*/ 0 h 371"/>
              <a:gd name="T14" fmla="*/ 2147483647 w 364"/>
              <a:gd name="T15" fmla="*/ 0 h 371"/>
              <a:gd name="T16" fmla="*/ 2147483647 w 364"/>
              <a:gd name="T17" fmla="*/ 2147483647 h 371"/>
              <a:gd name="T18" fmla="*/ 2147483647 w 364"/>
              <a:gd name="T19" fmla="*/ 2147483647 h 371"/>
              <a:gd name="T20" fmla="*/ 2147483647 w 364"/>
              <a:gd name="T21" fmla="*/ 0 h 371"/>
              <a:gd name="T22" fmla="*/ 2147483647 w 364"/>
              <a:gd name="T23" fmla="*/ 2147483647 h 371"/>
              <a:gd name="T24" fmla="*/ 2147483647 w 364"/>
              <a:gd name="T25" fmla="*/ 2147483647 h 371"/>
              <a:gd name="T26" fmla="*/ 2147483647 w 364"/>
              <a:gd name="T27" fmla="*/ 2147483647 h 371"/>
              <a:gd name="T28" fmla="*/ 2147483647 w 364"/>
              <a:gd name="T29" fmla="*/ 2147483647 h 371"/>
              <a:gd name="T30" fmla="*/ 2147483647 w 364"/>
              <a:gd name="T31" fmla="*/ 2147483647 h 371"/>
              <a:gd name="T32" fmla="*/ 2147483647 w 364"/>
              <a:gd name="T33" fmla="*/ 2147483647 h 371"/>
              <a:gd name="T34" fmla="*/ 2147483647 w 364"/>
              <a:gd name="T35" fmla="*/ 2147483647 h 371"/>
              <a:gd name="T36" fmla="*/ 2147483647 w 364"/>
              <a:gd name="T37" fmla="*/ 2147483647 h 371"/>
              <a:gd name="T38" fmla="*/ 2147483647 w 364"/>
              <a:gd name="T39" fmla="*/ 2147483647 h 371"/>
              <a:gd name="T40" fmla="*/ 2147483647 w 364"/>
              <a:gd name="T41" fmla="*/ 2147483647 h 371"/>
              <a:gd name="T42" fmla="*/ 2147483647 w 364"/>
              <a:gd name="T43" fmla="*/ 2147483647 h 371"/>
              <a:gd name="T44" fmla="*/ 2147483647 w 364"/>
              <a:gd name="T45" fmla="*/ 2147483647 h 371"/>
              <a:gd name="T46" fmla="*/ 2147483647 w 364"/>
              <a:gd name="T47" fmla="*/ 2147483647 h 371"/>
              <a:gd name="T48" fmla="*/ 2147483647 w 364"/>
              <a:gd name="T49" fmla="*/ 2147483647 h 371"/>
              <a:gd name="T50" fmla="*/ 2147483647 w 364"/>
              <a:gd name="T51" fmla="*/ 2147483647 h 371"/>
              <a:gd name="T52" fmla="*/ 2147483647 w 364"/>
              <a:gd name="T53" fmla="*/ 2147483647 h 371"/>
              <a:gd name="T54" fmla="*/ 2147483647 w 364"/>
              <a:gd name="T55" fmla="*/ 2147483647 h 371"/>
              <a:gd name="T56" fmla="*/ 2147483647 w 364"/>
              <a:gd name="T57" fmla="*/ 2147483647 h 371"/>
              <a:gd name="T58" fmla="*/ 2147483647 w 364"/>
              <a:gd name="T59" fmla="*/ 2147483647 h 371"/>
              <a:gd name="T60" fmla="*/ 2147483647 w 364"/>
              <a:gd name="T61" fmla="*/ 2147483647 h 371"/>
              <a:gd name="T62" fmla="*/ 2147483647 w 364"/>
              <a:gd name="T63" fmla="*/ 2147483647 h 371"/>
              <a:gd name="T64" fmla="*/ 2147483647 w 364"/>
              <a:gd name="T65" fmla="*/ 2147483647 h 371"/>
              <a:gd name="T66" fmla="*/ 2147483647 w 364"/>
              <a:gd name="T67" fmla="*/ 2147483647 h 371"/>
              <a:gd name="T68" fmla="*/ 2147483647 w 364"/>
              <a:gd name="T69" fmla="*/ 2147483647 h 371"/>
              <a:gd name="T70" fmla="*/ 2147483647 w 364"/>
              <a:gd name="T71" fmla="*/ 2147483647 h 371"/>
              <a:gd name="T72" fmla="*/ 2147483647 w 364"/>
              <a:gd name="T73" fmla="*/ 2147483647 h 371"/>
              <a:gd name="T74" fmla="*/ 2147483647 w 364"/>
              <a:gd name="T75" fmla="*/ 2147483647 h 371"/>
              <a:gd name="T76" fmla="*/ 2147483647 w 364"/>
              <a:gd name="T77" fmla="*/ 2147483647 h 371"/>
              <a:gd name="T78" fmla="*/ 2147483647 w 364"/>
              <a:gd name="T79" fmla="*/ 2147483647 h 371"/>
              <a:gd name="T80" fmla="*/ 2147483647 w 364"/>
              <a:gd name="T81" fmla="*/ 2147483647 h 371"/>
              <a:gd name="T82" fmla="*/ 2147483647 w 364"/>
              <a:gd name="T83" fmla="*/ 2147483647 h 371"/>
              <a:gd name="T84" fmla="*/ 2147483647 w 364"/>
              <a:gd name="T85" fmla="*/ 2147483647 h 371"/>
              <a:gd name="T86" fmla="*/ 2147483647 w 364"/>
              <a:gd name="T87" fmla="*/ 2147483647 h 371"/>
              <a:gd name="T88" fmla="*/ 0 w 364"/>
              <a:gd name="T89" fmla="*/ 2147483647 h 371"/>
              <a:gd name="T90" fmla="*/ 0 w 364"/>
              <a:gd name="T91" fmla="*/ 2147483647 h 371"/>
              <a:gd name="T92" fmla="*/ 2147483647 w 364"/>
              <a:gd name="T93" fmla="*/ 2147483647 h 371"/>
              <a:gd name="T94" fmla="*/ 2147483647 w 364"/>
              <a:gd name="T95" fmla="*/ 2147483647 h 371"/>
              <a:gd name="T96" fmla="*/ 2147483647 w 364"/>
              <a:gd name="T97" fmla="*/ 2147483647 h 371"/>
              <a:gd name="T98" fmla="*/ 2147483647 w 364"/>
              <a:gd name="T99" fmla="*/ 2147483647 h 371"/>
              <a:gd name="T100" fmla="*/ 2147483647 w 364"/>
              <a:gd name="T101" fmla="*/ 2147483647 h 371"/>
              <a:gd name="T102" fmla="*/ 2147483647 w 364"/>
              <a:gd name="T103" fmla="*/ 2147483647 h 371"/>
              <a:gd name="T104" fmla="*/ 2147483647 w 364"/>
              <a:gd name="T105" fmla="*/ 2147483647 h 371"/>
              <a:gd name="T106" fmla="*/ 2147483647 w 364"/>
              <a:gd name="T107" fmla="*/ 2147483647 h 371"/>
              <a:gd name="T108" fmla="*/ 2147483647 w 364"/>
              <a:gd name="T109" fmla="*/ 2147483647 h 371"/>
              <a:gd name="T110" fmla="*/ 2147483647 w 364"/>
              <a:gd name="T111" fmla="*/ 2147483647 h 371"/>
              <a:gd name="T112" fmla="*/ 2147483647 w 364"/>
              <a:gd name="T113" fmla="*/ 2147483647 h 371"/>
              <a:gd name="T114" fmla="*/ 2147483647 w 364"/>
              <a:gd name="T115" fmla="*/ 2147483647 h 371"/>
              <a:gd name="T116" fmla="*/ 2147483647 w 364"/>
              <a:gd name="T117" fmla="*/ 0 h 371"/>
              <a:gd name="T118" fmla="*/ 2147483647 w 364"/>
              <a:gd name="T119" fmla="*/ 0 h 3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64" h="371">
                <a:moveTo>
                  <a:pt x="45" y="0"/>
                </a:moveTo>
                <a:lnTo>
                  <a:pt x="52" y="0"/>
                </a:lnTo>
                <a:lnTo>
                  <a:pt x="60" y="0"/>
                </a:lnTo>
                <a:lnTo>
                  <a:pt x="67" y="0"/>
                </a:lnTo>
                <a:lnTo>
                  <a:pt x="74" y="0"/>
                </a:lnTo>
                <a:lnTo>
                  <a:pt x="82" y="0"/>
                </a:lnTo>
                <a:lnTo>
                  <a:pt x="89" y="0"/>
                </a:lnTo>
                <a:lnTo>
                  <a:pt x="97" y="0"/>
                </a:lnTo>
                <a:lnTo>
                  <a:pt x="104" y="0"/>
                </a:lnTo>
                <a:lnTo>
                  <a:pt x="111" y="0"/>
                </a:lnTo>
                <a:lnTo>
                  <a:pt x="119" y="0"/>
                </a:lnTo>
                <a:lnTo>
                  <a:pt x="126" y="0"/>
                </a:lnTo>
                <a:lnTo>
                  <a:pt x="134" y="0"/>
                </a:lnTo>
                <a:lnTo>
                  <a:pt x="141" y="0"/>
                </a:lnTo>
                <a:lnTo>
                  <a:pt x="148" y="0"/>
                </a:lnTo>
                <a:lnTo>
                  <a:pt x="156" y="0"/>
                </a:lnTo>
                <a:lnTo>
                  <a:pt x="163" y="0"/>
                </a:lnTo>
                <a:lnTo>
                  <a:pt x="171" y="0"/>
                </a:lnTo>
                <a:lnTo>
                  <a:pt x="178" y="0"/>
                </a:lnTo>
                <a:lnTo>
                  <a:pt x="185" y="0"/>
                </a:lnTo>
                <a:lnTo>
                  <a:pt x="193" y="0"/>
                </a:lnTo>
                <a:lnTo>
                  <a:pt x="200" y="0"/>
                </a:lnTo>
                <a:lnTo>
                  <a:pt x="208" y="0"/>
                </a:lnTo>
                <a:lnTo>
                  <a:pt x="215" y="0"/>
                </a:lnTo>
                <a:lnTo>
                  <a:pt x="215" y="7"/>
                </a:lnTo>
                <a:lnTo>
                  <a:pt x="230" y="7"/>
                </a:lnTo>
                <a:lnTo>
                  <a:pt x="237" y="7"/>
                </a:lnTo>
                <a:lnTo>
                  <a:pt x="252" y="7"/>
                </a:lnTo>
                <a:lnTo>
                  <a:pt x="252" y="0"/>
                </a:lnTo>
                <a:lnTo>
                  <a:pt x="259" y="7"/>
                </a:lnTo>
                <a:lnTo>
                  <a:pt x="267" y="7"/>
                </a:lnTo>
                <a:lnTo>
                  <a:pt x="274" y="0"/>
                </a:lnTo>
                <a:lnTo>
                  <a:pt x="282" y="0"/>
                </a:lnTo>
                <a:lnTo>
                  <a:pt x="289" y="0"/>
                </a:lnTo>
                <a:lnTo>
                  <a:pt x="289" y="15"/>
                </a:lnTo>
                <a:lnTo>
                  <a:pt x="289" y="22"/>
                </a:lnTo>
                <a:lnTo>
                  <a:pt x="289" y="30"/>
                </a:lnTo>
                <a:lnTo>
                  <a:pt x="289" y="37"/>
                </a:lnTo>
                <a:lnTo>
                  <a:pt x="289" y="44"/>
                </a:lnTo>
                <a:lnTo>
                  <a:pt x="289" y="52"/>
                </a:lnTo>
                <a:lnTo>
                  <a:pt x="289" y="59"/>
                </a:lnTo>
                <a:lnTo>
                  <a:pt x="289" y="67"/>
                </a:lnTo>
                <a:lnTo>
                  <a:pt x="289" y="74"/>
                </a:lnTo>
                <a:lnTo>
                  <a:pt x="289" y="81"/>
                </a:lnTo>
                <a:lnTo>
                  <a:pt x="289" y="89"/>
                </a:lnTo>
                <a:lnTo>
                  <a:pt x="289" y="96"/>
                </a:lnTo>
                <a:lnTo>
                  <a:pt x="289" y="104"/>
                </a:lnTo>
                <a:lnTo>
                  <a:pt x="289" y="111"/>
                </a:lnTo>
                <a:lnTo>
                  <a:pt x="289" y="126"/>
                </a:lnTo>
                <a:lnTo>
                  <a:pt x="289" y="133"/>
                </a:lnTo>
                <a:lnTo>
                  <a:pt x="289" y="141"/>
                </a:lnTo>
                <a:lnTo>
                  <a:pt x="289" y="148"/>
                </a:lnTo>
                <a:lnTo>
                  <a:pt x="296" y="148"/>
                </a:lnTo>
                <a:lnTo>
                  <a:pt x="304" y="148"/>
                </a:lnTo>
                <a:lnTo>
                  <a:pt x="311" y="148"/>
                </a:lnTo>
                <a:lnTo>
                  <a:pt x="319" y="148"/>
                </a:lnTo>
                <a:lnTo>
                  <a:pt x="326" y="148"/>
                </a:lnTo>
                <a:lnTo>
                  <a:pt x="333" y="148"/>
                </a:lnTo>
                <a:lnTo>
                  <a:pt x="341" y="148"/>
                </a:lnTo>
                <a:lnTo>
                  <a:pt x="348" y="148"/>
                </a:lnTo>
                <a:lnTo>
                  <a:pt x="356" y="148"/>
                </a:lnTo>
                <a:lnTo>
                  <a:pt x="356" y="155"/>
                </a:lnTo>
                <a:lnTo>
                  <a:pt x="356" y="163"/>
                </a:lnTo>
                <a:lnTo>
                  <a:pt x="356" y="170"/>
                </a:lnTo>
                <a:lnTo>
                  <a:pt x="356" y="185"/>
                </a:lnTo>
                <a:lnTo>
                  <a:pt x="356" y="192"/>
                </a:lnTo>
                <a:lnTo>
                  <a:pt x="356" y="200"/>
                </a:lnTo>
                <a:lnTo>
                  <a:pt x="356" y="207"/>
                </a:lnTo>
                <a:lnTo>
                  <a:pt x="356" y="222"/>
                </a:lnTo>
                <a:lnTo>
                  <a:pt x="363" y="229"/>
                </a:lnTo>
                <a:lnTo>
                  <a:pt x="363" y="237"/>
                </a:lnTo>
                <a:lnTo>
                  <a:pt x="363" y="244"/>
                </a:lnTo>
                <a:lnTo>
                  <a:pt x="363" y="252"/>
                </a:lnTo>
                <a:lnTo>
                  <a:pt x="363" y="259"/>
                </a:lnTo>
                <a:lnTo>
                  <a:pt x="363" y="267"/>
                </a:lnTo>
                <a:lnTo>
                  <a:pt x="363" y="274"/>
                </a:lnTo>
                <a:lnTo>
                  <a:pt x="363" y="281"/>
                </a:lnTo>
                <a:lnTo>
                  <a:pt x="363" y="289"/>
                </a:lnTo>
                <a:lnTo>
                  <a:pt x="363" y="296"/>
                </a:lnTo>
                <a:lnTo>
                  <a:pt x="363" y="304"/>
                </a:lnTo>
                <a:lnTo>
                  <a:pt x="363" y="311"/>
                </a:lnTo>
                <a:lnTo>
                  <a:pt x="363" y="318"/>
                </a:lnTo>
                <a:lnTo>
                  <a:pt x="363" y="326"/>
                </a:lnTo>
                <a:lnTo>
                  <a:pt x="363" y="333"/>
                </a:lnTo>
                <a:lnTo>
                  <a:pt x="363" y="348"/>
                </a:lnTo>
                <a:lnTo>
                  <a:pt x="363" y="355"/>
                </a:lnTo>
                <a:lnTo>
                  <a:pt x="363" y="363"/>
                </a:lnTo>
                <a:lnTo>
                  <a:pt x="363" y="370"/>
                </a:lnTo>
                <a:lnTo>
                  <a:pt x="356" y="370"/>
                </a:lnTo>
                <a:lnTo>
                  <a:pt x="348" y="370"/>
                </a:lnTo>
                <a:lnTo>
                  <a:pt x="341" y="370"/>
                </a:lnTo>
                <a:lnTo>
                  <a:pt x="333" y="370"/>
                </a:lnTo>
                <a:lnTo>
                  <a:pt x="326" y="370"/>
                </a:lnTo>
                <a:lnTo>
                  <a:pt x="319" y="370"/>
                </a:lnTo>
                <a:lnTo>
                  <a:pt x="311" y="370"/>
                </a:lnTo>
                <a:lnTo>
                  <a:pt x="304" y="370"/>
                </a:lnTo>
                <a:lnTo>
                  <a:pt x="296" y="370"/>
                </a:lnTo>
                <a:lnTo>
                  <a:pt x="289" y="370"/>
                </a:lnTo>
                <a:lnTo>
                  <a:pt x="282" y="370"/>
                </a:lnTo>
                <a:lnTo>
                  <a:pt x="274" y="370"/>
                </a:lnTo>
                <a:lnTo>
                  <a:pt x="267" y="370"/>
                </a:lnTo>
                <a:lnTo>
                  <a:pt x="259" y="370"/>
                </a:lnTo>
                <a:lnTo>
                  <a:pt x="252" y="370"/>
                </a:lnTo>
                <a:lnTo>
                  <a:pt x="245" y="370"/>
                </a:lnTo>
                <a:lnTo>
                  <a:pt x="237" y="370"/>
                </a:lnTo>
                <a:lnTo>
                  <a:pt x="230" y="370"/>
                </a:lnTo>
                <a:lnTo>
                  <a:pt x="222" y="370"/>
                </a:lnTo>
                <a:lnTo>
                  <a:pt x="215" y="370"/>
                </a:lnTo>
                <a:lnTo>
                  <a:pt x="208" y="370"/>
                </a:lnTo>
                <a:lnTo>
                  <a:pt x="200" y="370"/>
                </a:lnTo>
                <a:lnTo>
                  <a:pt x="193" y="370"/>
                </a:lnTo>
                <a:lnTo>
                  <a:pt x="185" y="370"/>
                </a:lnTo>
                <a:lnTo>
                  <a:pt x="178" y="370"/>
                </a:lnTo>
                <a:lnTo>
                  <a:pt x="171" y="370"/>
                </a:lnTo>
                <a:lnTo>
                  <a:pt x="163" y="370"/>
                </a:lnTo>
                <a:lnTo>
                  <a:pt x="156" y="370"/>
                </a:lnTo>
                <a:lnTo>
                  <a:pt x="148" y="370"/>
                </a:lnTo>
                <a:lnTo>
                  <a:pt x="141" y="370"/>
                </a:lnTo>
                <a:lnTo>
                  <a:pt x="134" y="370"/>
                </a:lnTo>
                <a:lnTo>
                  <a:pt x="126" y="370"/>
                </a:lnTo>
                <a:lnTo>
                  <a:pt x="119" y="370"/>
                </a:lnTo>
                <a:lnTo>
                  <a:pt x="111" y="370"/>
                </a:lnTo>
                <a:lnTo>
                  <a:pt x="97" y="370"/>
                </a:lnTo>
                <a:lnTo>
                  <a:pt x="89" y="370"/>
                </a:lnTo>
                <a:lnTo>
                  <a:pt x="82" y="370"/>
                </a:lnTo>
                <a:lnTo>
                  <a:pt x="74" y="370"/>
                </a:lnTo>
                <a:lnTo>
                  <a:pt x="60" y="370"/>
                </a:lnTo>
                <a:lnTo>
                  <a:pt x="52" y="370"/>
                </a:lnTo>
                <a:lnTo>
                  <a:pt x="45" y="370"/>
                </a:lnTo>
                <a:lnTo>
                  <a:pt x="37" y="370"/>
                </a:lnTo>
                <a:lnTo>
                  <a:pt x="30" y="370"/>
                </a:lnTo>
                <a:lnTo>
                  <a:pt x="8" y="370"/>
                </a:lnTo>
                <a:lnTo>
                  <a:pt x="0" y="370"/>
                </a:lnTo>
                <a:lnTo>
                  <a:pt x="0" y="363"/>
                </a:lnTo>
                <a:lnTo>
                  <a:pt x="0" y="355"/>
                </a:lnTo>
                <a:lnTo>
                  <a:pt x="0" y="348"/>
                </a:lnTo>
                <a:lnTo>
                  <a:pt x="0" y="341"/>
                </a:lnTo>
                <a:lnTo>
                  <a:pt x="0" y="333"/>
                </a:lnTo>
                <a:lnTo>
                  <a:pt x="0" y="326"/>
                </a:lnTo>
                <a:lnTo>
                  <a:pt x="0" y="318"/>
                </a:lnTo>
                <a:lnTo>
                  <a:pt x="8" y="311"/>
                </a:lnTo>
                <a:lnTo>
                  <a:pt x="8" y="296"/>
                </a:lnTo>
                <a:lnTo>
                  <a:pt x="8" y="289"/>
                </a:lnTo>
                <a:lnTo>
                  <a:pt x="8" y="281"/>
                </a:lnTo>
                <a:lnTo>
                  <a:pt x="8" y="274"/>
                </a:lnTo>
                <a:lnTo>
                  <a:pt x="8" y="259"/>
                </a:lnTo>
                <a:lnTo>
                  <a:pt x="8" y="244"/>
                </a:lnTo>
                <a:lnTo>
                  <a:pt x="8" y="237"/>
                </a:lnTo>
                <a:lnTo>
                  <a:pt x="8" y="222"/>
                </a:lnTo>
                <a:lnTo>
                  <a:pt x="8" y="207"/>
                </a:lnTo>
                <a:lnTo>
                  <a:pt x="8" y="200"/>
                </a:lnTo>
                <a:lnTo>
                  <a:pt x="8" y="192"/>
                </a:lnTo>
                <a:lnTo>
                  <a:pt x="8" y="185"/>
                </a:lnTo>
                <a:lnTo>
                  <a:pt x="8" y="170"/>
                </a:lnTo>
                <a:lnTo>
                  <a:pt x="8" y="163"/>
                </a:lnTo>
                <a:lnTo>
                  <a:pt x="8" y="155"/>
                </a:lnTo>
                <a:lnTo>
                  <a:pt x="8" y="148"/>
                </a:lnTo>
                <a:lnTo>
                  <a:pt x="8" y="141"/>
                </a:lnTo>
                <a:lnTo>
                  <a:pt x="8" y="133"/>
                </a:lnTo>
                <a:lnTo>
                  <a:pt x="8" y="126"/>
                </a:lnTo>
                <a:lnTo>
                  <a:pt x="8" y="118"/>
                </a:lnTo>
                <a:lnTo>
                  <a:pt x="8" y="111"/>
                </a:lnTo>
                <a:lnTo>
                  <a:pt x="8" y="104"/>
                </a:lnTo>
                <a:lnTo>
                  <a:pt x="8" y="96"/>
                </a:lnTo>
                <a:lnTo>
                  <a:pt x="8" y="89"/>
                </a:lnTo>
                <a:lnTo>
                  <a:pt x="8" y="81"/>
                </a:lnTo>
                <a:lnTo>
                  <a:pt x="8" y="74"/>
                </a:lnTo>
                <a:lnTo>
                  <a:pt x="8" y="67"/>
                </a:lnTo>
                <a:lnTo>
                  <a:pt x="8" y="59"/>
                </a:lnTo>
                <a:lnTo>
                  <a:pt x="8" y="52"/>
                </a:lnTo>
                <a:lnTo>
                  <a:pt x="8" y="44"/>
                </a:lnTo>
                <a:lnTo>
                  <a:pt x="8" y="37"/>
                </a:lnTo>
                <a:lnTo>
                  <a:pt x="8" y="30"/>
                </a:lnTo>
                <a:lnTo>
                  <a:pt x="8" y="15"/>
                </a:lnTo>
                <a:lnTo>
                  <a:pt x="8" y="7"/>
                </a:lnTo>
                <a:lnTo>
                  <a:pt x="8" y="0"/>
                </a:lnTo>
                <a:lnTo>
                  <a:pt x="15" y="0"/>
                </a:lnTo>
                <a:lnTo>
                  <a:pt x="23" y="0"/>
                </a:lnTo>
                <a:lnTo>
                  <a:pt x="30" y="0"/>
                </a:lnTo>
                <a:lnTo>
                  <a:pt x="37" y="0"/>
                </a:lnTo>
                <a:lnTo>
                  <a:pt x="45"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09" name="Freeform 61" descr="5%"/>
          <p:cNvSpPr>
            <a:spLocks/>
          </p:cNvSpPr>
          <p:nvPr/>
        </p:nvSpPr>
        <p:spPr bwMode="auto">
          <a:xfrm>
            <a:off x="2293940" y="3331669"/>
            <a:ext cx="635000" cy="212527"/>
          </a:xfrm>
          <a:custGeom>
            <a:avLst/>
            <a:gdLst>
              <a:gd name="T0" fmla="*/ 2147483647 w 400"/>
              <a:gd name="T1" fmla="*/ 0 h 238"/>
              <a:gd name="T2" fmla="*/ 2147483647 w 400"/>
              <a:gd name="T3" fmla="*/ 0 h 238"/>
              <a:gd name="T4" fmla="*/ 2147483647 w 400"/>
              <a:gd name="T5" fmla="*/ 2147483647 h 238"/>
              <a:gd name="T6" fmla="*/ 2147483647 w 400"/>
              <a:gd name="T7" fmla="*/ 2147483647 h 238"/>
              <a:gd name="T8" fmla="*/ 2147483647 w 400"/>
              <a:gd name="T9" fmla="*/ 2147483647 h 238"/>
              <a:gd name="T10" fmla="*/ 2147483647 w 400"/>
              <a:gd name="T11" fmla="*/ 2147483647 h 238"/>
              <a:gd name="T12" fmla="*/ 2147483647 w 400"/>
              <a:gd name="T13" fmla="*/ 2147483647 h 238"/>
              <a:gd name="T14" fmla="*/ 2147483647 w 400"/>
              <a:gd name="T15" fmla="*/ 2147483647 h 238"/>
              <a:gd name="T16" fmla="*/ 2147483647 w 400"/>
              <a:gd name="T17" fmla="*/ 2147483647 h 238"/>
              <a:gd name="T18" fmla="*/ 2147483647 w 400"/>
              <a:gd name="T19" fmla="*/ 2147483647 h 238"/>
              <a:gd name="T20" fmla="*/ 2147483647 w 400"/>
              <a:gd name="T21" fmla="*/ 2147483647 h 238"/>
              <a:gd name="T22" fmla="*/ 2147483647 w 400"/>
              <a:gd name="T23" fmla="*/ 2147483647 h 238"/>
              <a:gd name="T24" fmla="*/ 2147483647 w 400"/>
              <a:gd name="T25" fmla="*/ 2147483647 h 238"/>
              <a:gd name="T26" fmla="*/ 2147483647 w 400"/>
              <a:gd name="T27" fmla="*/ 2147483647 h 238"/>
              <a:gd name="T28" fmla="*/ 2147483647 w 400"/>
              <a:gd name="T29" fmla="*/ 2147483647 h 238"/>
              <a:gd name="T30" fmla="*/ 2147483647 w 400"/>
              <a:gd name="T31" fmla="*/ 2147483647 h 238"/>
              <a:gd name="T32" fmla="*/ 2147483647 w 400"/>
              <a:gd name="T33" fmla="*/ 2147483647 h 238"/>
              <a:gd name="T34" fmla="*/ 2147483647 w 400"/>
              <a:gd name="T35" fmla="*/ 2147483647 h 238"/>
              <a:gd name="T36" fmla="*/ 2147483647 w 400"/>
              <a:gd name="T37" fmla="*/ 2147483647 h 238"/>
              <a:gd name="T38" fmla="*/ 2147483647 w 400"/>
              <a:gd name="T39" fmla="*/ 2147483647 h 238"/>
              <a:gd name="T40" fmla="*/ 2147483647 w 400"/>
              <a:gd name="T41" fmla="*/ 2147483647 h 238"/>
              <a:gd name="T42" fmla="*/ 2147483647 w 400"/>
              <a:gd name="T43" fmla="*/ 2147483647 h 238"/>
              <a:gd name="T44" fmla="*/ 2147483647 w 400"/>
              <a:gd name="T45" fmla="*/ 2147483647 h 238"/>
              <a:gd name="T46" fmla="*/ 2147483647 w 400"/>
              <a:gd name="T47" fmla="*/ 2147483647 h 238"/>
              <a:gd name="T48" fmla="*/ 2147483647 w 400"/>
              <a:gd name="T49" fmla="*/ 2147483647 h 238"/>
              <a:gd name="T50" fmla="*/ 2147483647 w 400"/>
              <a:gd name="T51" fmla="*/ 2147483647 h 238"/>
              <a:gd name="T52" fmla="*/ 2147483647 w 400"/>
              <a:gd name="T53" fmla="*/ 2147483647 h 238"/>
              <a:gd name="T54" fmla="*/ 2147483647 w 400"/>
              <a:gd name="T55" fmla="*/ 2147483647 h 238"/>
              <a:gd name="T56" fmla="*/ 2147483647 w 400"/>
              <a:gd name="T57" fmla="*/ 2147483647 h 238"/>
              <a:gd name="T58" fmla="*/ 2147483647 w 400"/>
              <a:gd name="T59" fmla="*/ 2147483647 h 238"/>
              <a:gd name="T60" fmla="*/ 2147483647 w 400"/>
              <a:gd name="T61" fmla="*/ 2147483647 h 238"/>
              <a:gd name="T62" fmla="*/ 2147483647 w 400"/>
              <a:gd name="T63" fmla="*/ 2147483647 h 238"/>
              <a:gd name="T64" fmla="*/ 2147483647 w 400"/>
              <a:gd name="T65" fmla="*/ 2147483647 h 238"/>
              <a:gd name="T66" fmla="*/ 2147483647 w 400"/>
              <a:gd name="T67" fmla="*/ 2147483647 h 238"/>
              <a:gd name="T68" fmla="*/ 2147483647 w 400"/>
              <a:gd name="T69" fmla="*/ 2147483647 h 238"/>
              <a:gd name="T70" fmla="*/ 2147483647 w 400"/>
              <a:gd name="T71" fmla="*/ 2147483647 h 238"/>
              <a:gd name="T72" fmla="*/ 2147483647 w 400"/>
              <a:gd name="T73" fmla="*/ 2147483647 h 238"/>
              <a:gd name="T74" fmla="*/ 2147483647 w 400"/>
              <a:gd name="T75" fmla="*/ 2147483647 h 238"/>
              <a:gd name="T76" fmla="*/ 2147483647 w 400"/>
              <a:gd name="T77" fmla="*/ 2147483647 h 238"/>
              <a:gd name="T78" fmla="*/ 2147483647 w 400"/>
              <a:gd name="T79" fmla="*/ 2147483647 h 238"/>
              <a:gd name="T80" fmla="*/ 2147483647 w 400"/>
              <a:gd name="T81" fmla="*/ 2147483647 h 238"/>
              <a:gd name="T82" fmla="*/ 2147483647 w 400"/>
              <a:gd name="T83" fmla="*/ 2147483647 h 238"/>
              <a:gd name="T84" fmla="*/ 2147483647 w 400"/>
              <a:gd name="T85" fmla="*/ 2147483647 h 238"/>
              <a:gd name="T86" fmla="*/ 2147483647 w 400"/>
              <a:gd name="T87" fmla="*/ 2147483647 h 238"/>
              <a:gd name="T88" fmla="*/ 2147483647 w 400"/>
              <a:gd name="T89" fmla="*/ 2147483647 h 238"/>
              <a:gd name="T90" fmla="*/ 2147483647 w 400"/>
              <a:gd name="T91" fmla="*/ 2147483647 h 238"/>
              <a:gd name="T92" fmla="*/ 2147483647 w 400"/>
              <a:gd name="T93" fmla="*/ 2147483647 h 238"/>
              <a:gd name="T94" fmla="*/ 2147483647 w 400"/>
              <a:gd name="T95" fmla="*/ 2147483647 h 2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00" h="238">
                <a:moveTo>
                  <a:pt x="111" y="0"/>
                </a:moveTo>
                <a:lnTo>
                  <a:pt x="118" y="0"/>
                </a:lnTo>
                <a:lnTo>
                  <a:pt x="125" y="0"/>
                </a:lnTo>
                <a:lnTo>
                  <a:pt x="133" y="0"/>
                </a:lnTo>
                <a:lnTo>
                  <a:pt x="140" y="0"/>
                </a:lnTo>
                <a:lnTo>
                  <a:pt x="147" y="0"/>
                </a:lnTo>
                <a:lnTo>
                  <a:pt x="162" y="0"/>
                </a:lnTo>
                <a:lnTo>
                  <a:pt x="162" y="8"/>
                </a:lnTo>
                <a:lnTo>
                  <a:pt x="170" y="8"/>
                </a:lnTo>
                <a:lnTo>
                  <a:pt x="177" y="8"/>
                </a:lnTo>
                <a:lnTo>
                  <a:pt x="184" y="8"/>
                </a:lnTo>
                <a:lnTo>
                  <a:pt x="192" y="8"/>
                </a:lnTo>
                <a:lnTo>
                  <a:pt x="207" y="8"/>
                </a:lnTo>
                <a:lnTo>
                  <a:pt x="214" y="8"/>
                </a:lnTo>
                <a:lnTo>
                  <a:pt x="221" y="8"/>
                </a:lnTo>
                <a:lnTo>
                  <a:pt x="236" y="8"/>
                </a:lnTo>
                <a:lnTo>
                  <a:pt x="251" y="8"/>
                </a:lnTo>
                <a:lnTo>
                  <a:pt x="258" y="8"/>
                </a:lnTo>
                <a:lnTo>
                  <a:pt x="266" y="8"/>
                </a:lnTo>
                <a:lnTo>
                  <a:pt x="288" y="8"/>
                </a:lnTo>
                <a:lnTo>
                  <a:pt x="303" y="8"/>
                </a:lnTo>
                <a:lnTo>
                  <a:pt x="318" y="8"/>
                </a:lnTo>
                <a:lnTo>
                  <a:pt x="325" y="8"/>
                </a:lnTo>
                <a:lnTo>
                  <a:pt x="340" y="8"/>
                </a:lnTo>
                <a:lnTo>
                  <a:pt x="347" y="8"/>
                </a:lnTo>
                <a:lnTo>
                  <a:pt x="355" y="8"/>
                </a:lnTo>
                <a:lnTo>
                  <a:pt x="362" y="8"/>
                </a:lnTo>
                <a:lnTo>
                  <a:pt x="369" y="8"/>
                </a:lnTo>
                <a:lnTo>
                  <a:pt x="377" y="8"/>
                </a:lnTo>
                <a:lnTo>
                  <a:pt x="384" y="8"/>
                </a:lnTo>
                <a:lnTo>
                  <a:pt x="392" y="8"/>
                </a:lnTo>
                <a:lnTo>
                  <a:pt x="399" y="8"/>
                </a:lnTo>
                <a:lnTo>
                  <a:pt x="399" y="22"/>
                </a:lnTo>
                <a:lnTo>
                  <a:pt x="399" y="37"/>
                </a:lnTo>
                <a:lnTo>
                  <a:pt x="399" y="45"/>
                </a:lnTo>
                <a:lnTo>
                  <a:pt x="399" y="52"/>
                </a:lnTo>
                <a:lnTo>
                  <a:pt x="399" y="59"/>
                </a:lnTo>
                <a:lnTo>
                  <a:pt x="399" y="82"/>
                </a:lnTo>
                <a:lnTo>
                  <a:pt x="392" y="82"/>
                </a:lnTo>
                <a:lnTo>
                  <a:pt x="369" y="82"/>
                </a:lnTo>
                <a:lnTo>
                  <a:pt x="362" y="82"/>
                </a:lnTo>
                <a:lnTo>
                  <a:pt x="355" y="82"/>
                </a:lnTo>
                <a:lnTo>
                  <a:pt x="347" y="82"/>
                </a:lnTo>
                <a:lnTo>
                  <a:pt x="340" y="82"/>
                </a:lnTo>
                <a:lnTo>
                  <a:pt x="332" y="82"/>
                </a:lnTo>
                <a:lnTo>
                  <a:pt x="325" y="82"/>
                </a:lnTo>
                <a:lnTo>
                  <a:pt x="295" y="82"/>
                </a:lnTo>
                <a:lnTo>
                  <a:pt x="288" y="82"/>
                </a:lnTo>
                <a:lnTo>
                  <a:pt x="281" y="82"/>
                </a:lnTo>
                <a:lnTo>
                  <a:pt x="273" y="82"/>
                </a:lnTo>
                <a:lnTo>
                  <a:pt x="266" y="82"/>
                </a:lnTo>
                <a:lnTo>
                  <a:pt x="251" y="82"/>
                </a:lnTo>
                <a:lnTo>
                  <a:pt x="244" y="82"/>
                </a:lnTo>
                <a:lnTo>
                  <a:pt x="229" y="82"/>
                </a:lnTo>
                <a:lnTo>
                  <a:pt x="214" y="82"/>
                </a:lnTo>
                <a:lnTo>
                  <a:pt x="199" y="82"/>
                </a:lnTo>
                <a:lnTo>
                  <a:pt x="192" y="74"/>
                </a:lnTo>
                <a:lnTo>
                  <a:pt x="184" y="74"/>
                </a:lnTo>
                <a:lnTo>
                  <a:pt x="184" y="82"/>
                </a:lnTo>
                <a:lnTo>
                  <a:pt x="177" y="82"/>
                </a:lnTo>
                <a:lnTo>
                  <a:pt x="170" y="89"/>
                </a:lnTo>
                <a:lnTo>
                  <a:pt x="170" y="96"/>
                </a:lnTo>
                <a:lnTo>
                  <a:pt x="170" y="104"/>
                </a:lnTo>
                <a:lnTo>
                  <a:pt x="162" y="104"/>
                </a:lnTo>
                <a:lnTo>
                  <a:pt x="162" y="111"/>
                </a:lnTo>
                <a:lnTo>
                  <a:pt x="170" y="111"/>
                </a:lnTo>
                <a:lnTo>
                  <a:pt x="162" y="119"/>
                </a:lnTo>
                <a:lnTo>
                  <a:pt x="162" y="126"/>
                </a:lnTo>
                <a:lnTo>
                  <a:pt x="162" y="133"/>
                </a:lnTo>
                <a:lnTo>
                  <a:pt x="162" y="141"/>
                </a:lnTo>
                <a:lnTo>
                  <a:pt x="162" y="148"/>
                </a:lnTo>
                <a:lnTo>
                  <a:pt x="155" y="156"/>
                </a:lnTo>
                <a:lnTo>
                  <a:pt x="155" y="163"/>
                </a:lnTo>
                <a:lnTo>
                  <a:pt x="155" y="170"/>
                </a:lnTo>
                <a:lnTo>
                  <a:pt x="155" y="178"/>
                </a:lnTo>
                <a:lnTo>
                  <a:pt x="155" y="185"/>
                </a:lnTo>
                <a:lnTo>
                  <a:pt x="147" y="185"/>
                </a:lnTo>
                <a:lnTo>
                  <a:pt x="147" y="193"/>
                </a:lnTo>
                <a:lnTo>
                  <a:pt x="147" y="200"/>
                </a:lnTo>
                <a:lnTo>
                  <a:pt x="147" y="207"/>
                </a:lnTo>
                <a:lnTo>
                  <a:pt x="140" y="207"/>
                </a:lnTo>
                <a:lnTo>
                  <a:pt x="140" y="215"/>
                </a:lnTo>
                <a:lnTo>
                  <a:pt x="140" y="222"/>
                </a:lnTo>
                <a:lnTo>
                  <a:pt x="140" y="230"/>
                </a:lnTo>
                <a:lnTo>
                  <a:pt x="133" y="230"/>
                </a:lnTo>
                <a:lnTo>
                  <a:pt x="133" y="237"/>
                </a:lnTo>
                <a:lnTo>
                  <a:pt x="133" y="230"/>
                </a:lnTo>
                <a:lnTo>
                  <a:pt x="125" y="230"/>
                </a:lnTo>
                <a:lnTo>
                  <a:pt x="118" y="230"/>
                </a:lnTo>
                <a:lnTo>
                  <a:pt x="118" y="222"/>
                </a:lnTo>
                <a:lnTo>
                  <a:pt x="111" y="222"/>
                </a:lnTo>
                <a:lnTo>
                  <a:pt x="103" y="222"/>
                </a:lnTo>
                <a:lnTo>
                  <a:pt x="88" y="215"/>
                </a:lnTo>
                <a:lnTo>
                  <a:pt x="81" y="215"/>
                </a:lnTo>
                <a:lnTo>
                  <a:pt x="74" y="215"/>
                </a:lnTo>
                <a:lnTo>
                  <a:pt x="66" y="207"/>
                </a:lnTo>
                <a:lnTo>
                  <a:pt x="59" y="207"/>
                </a:lnTo>
                <a:lnTo>
                  <a:pt x="51" y="207"/>
                </a:lnTo>
                <a:lnTo>
                  <a:pt x="51" y="200"/>
                </a:lnTo>
                <a:lnTo>
                  <a:pt x="44" y="200"/>
                </a:lnTo>
                <a:lnTo>
                  <a:pt x="44" y="193"/>
                </a:lnTo>
                <a:lnTo>
                  <a:pt x="37" y="193"/>
                </a:lnTo>
                <a:lnTo>
                  <a:pt x="37" y="185"/>
                </a:lnTo>
                <a:lnTo>
                  <a:pt x="29" y="185"/>
                </a:lnTo>
                <a:lnTo>
                  <a:pt x="29" y="178"/>
                </a:lnTo>
                <a:lnTo>
                  <a:pt x="22" y="178"/>
                </a:lnTo>
                <a:lnTo>
                  <a:pt x="22" y="170"/>
                </a:lnTo>
                <a:lnTo>
                  <a:pt x="14" y="170"/>
                </a:lnTo>
                <a:lnTo>
                  <a:pt x="14" y="163"/>
                </a:lnTo>
                <a:lnTo>
                  <a:pt x="7" y="163"/>
                </a:lnTo>
                <a:lnTo>
                  <a:pt x="7" y="156"/>
                </a:lnTo>
                <a:lnTo>
                  <a:pt x="7" y="148"/>
                </a:lnTo>
                <a:lnTo>
                  <a:pt x="7" y="141"/>
                </a:lnTo>
                <a:lnTo>
                  <a:pt x="7" y="133"/>
                </a:lnTo>
                <a:lnTo>
                  <a:pt x="0" y="126"/>
                </a:lnTo>
                <a:lnTo>
                  <a:pt x="0" y="119"/>
                </a:lnTo>
                <a:lnTo>
                  <a:pt x="14" y="119"/>
                </a:lnTo>
                <a:lnTo>
                  <a:pt x="22" y="119"/>
                </a:lnTo>
                <a:lnTo>
                  <a:pt x="29" y="119"/>
                </a:lnTo>
                <a:lnTo>
                  <a:pt x="37" y="119"/>
                </a:lnTo>
                <a:lnTo>
                  <a:pt x="44" y="119"/>
                </a:lnTo>
                <a:lnTo>
                  <a:pt x="51" y="119"/>
                </a:lnTo>
                <a:lnTo>
                  <a:pt x="59" y="119"/>
                </a:lnTo>
                <a:lnTo>
                  <a:pt x="66" y="119"/>
                </a:lnTo>
                <a:lnTo>
                  <a:pt x="74" y="119"/>
                </a:lnTo>
                <a:lnTo>
                  <a:pt x="74" y="126"/>
                </a:lnTo>
                <a:lnTo>
                  <a:pt x="81" y="126"/>
                </a:lnTo>
                <a:lnTo>
                  <a:pt x="96" y="126"/>
                </a:lnTo>
                <a:lnTo>
                  <a:pt x="103" y="126"/>
                </a:lnTo>
                <a:lnTo>
                  <a:pt x="111" y="126"/>
                </a:lnTo>
                <a:lnTo>
                  <a:pt x="111" y="119"/>
                </a:lnTo>
                <a:lnTo>
                  <a:pt x="111" y="111"/>
                </a:lnTo>
                <a:lnTo>
                  <a:pt x="111" y="104"/>
                </a:lnTo>
                <a:lnTo>
                  <a:pt x="111" y="96"/>
                </a:lnTo>
                <a:lnTo>
                  <a:pt x="111" y="89"/>
                </a:lnTo>
                <a:lnTo>
                  <a:pt x="111" y="82"/>
                </a:lnTo>
                <a:lnTo>
                  <a:pt x="111" y="74"/>
                </a:lnTo>
                <a:lnTo>
                  <a:pt x="111" y="59"/>
                </a:lnTo>
                <a:lnTo>
                  <a:pt x="111" y="52"/>
                </a:lnTo>
                <a:lnTo>
                  <a:pt x="111" y="45"/>
                </a:lnTo>
                <a:lnTo>
                  <a:pt x="111" y="37"/>
                </a:lnTo>
                <a:lnTo>
                  <a:pt x="111" y="30"/>
                </a:lnTo>
                <a:lnTo>
                  <a:pt x="111" y="22"/>
                </a:lnTo>
                <a:lnTo>
                  <a:pt x="111" y="15"/>
                </a:lnTo>
                <a:lnTo>
                  <a:pt x="111" y="8"/>
                </a:lnTo>
                <a:lnTo>
                  <a:pt x="111" y="0"/>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10" name="Freeform 62"/>
          <p:cNvSpPr>
            <a:spLocks/>
          </p:cNvSpPr>
          <p:nvPr/>
        </p:nvSpPr>
        <p:spPr bwMode="auto">
          <a:xfrm>
            <a:off x="5229227" y="3345062"/>
            <a:ext cx="588963" cy="331292"/>
          </a:xfrm>
          <a:custGeom>
            <a:avLst/>
            <a:gdLst>
              <a:gd name="T0" fmla="*/ 2147483647 w 371"/>
              <a:gd name="T1" fmla="*/ 2147483647 h 371"/>
              <a:gd name="T2" fmla="*/ 2147483647 w 371"/>
              <a:gd name="T3" fmla="*/ 2147483647 h 371"/>
              <a:gd name="T4" fmla="*/ 2147483647 w 371"/>
              <a:gd name="T5" fmla="*/ 2147483647 h 371"/>
              <a:gd name="T6" fmla="*/ 2147483647 w 371"/>
              <a:gd name="T7" fmla="*/ 2147483647 h 371"/>
              <a:gd name="T8" fmla="*/ 2147483647 w 371"/>
              <a:gd name="T9" fmla="*/ 2147483647 h 371"/>
              <a:gd name="T10" fmla="*/ 2147483647 w 371"/>
              <a:gd name="T11" fmla="*/ 2147483647 h 371"/>
              <a:gd name="T12" fmla="*/ 2147483647 w 371"/>
              <a:gd name="T13" fmla="*/ 0 h 371"/>
              <a:gd name="T14" fmla="*/ 2147483647 w 371"/>
              <a:gd name="T15" fmla="*/ 0 h 371"/>
              <a:gd name="T16" fmla="*/ 2147483647 w 371"/>
              <a:gd name="T17" fmla="*/ 0 h 371"/>
              <a:gd name="T18" fmla="*/ 2147483647 w 371"/>
              <a:gd name="T19" fmla="*/ 0 h 371"/>
              <a:gd name="T20" fmla="*/ 2147483647 w 371"/>
              <a:gd name="T21" fmla="*/ 0 h 371"/>
              <a:gd name="T22" fmla="*/ 2147483647 w 371"/>
              <a:gd name="T23" fmla="*/ 0 h 371"/>
              <a:gd name="T24" fmla="*/ 2147483647 w 371"/>
              <a:gd name="T25" fmla="*/ 0 h 371"/>
              <a:gd name="T26" fmla="*/ 2147483647 w 371"/>
              <a:gd name="T27" fmla="*/ 0 h 371"/>
              <a:gd name="T28" fmla="*/ 2147483647 w 371"/>
              <a:gd name="T29" fmla="*/ 2147483647 h 371"/>
              <a:gd name="T30" fmla="*/ 2147483647 w 371"/>
              <a:gd name="T31" fmla="*/ 2147483647 h 371"/>
              <a:gd name="T32" fmla="*/ 2147483647 w 371"/>
              <a:gd name="T33" fmla="*/ 2147483647 h 371"/>
              <a:gd name="T34" fmla="*/ 2147483647 w 371"/>
              <a:gd name="T35" fmla="*/ 2147483647 h 371"/>
              <a:gd name="T36" fmla="*/ 2147483647 w 371"/>
              <a:gd name="T37" fmla="*/ 2147483647 h 371"/>
              <a:gd name="T38" fmla="*/ 2147483647 w 371"/>
              <a:gd name="T39" fmla="*/ 2147483647 h 371"/>
              <a:gd name="T40" fmla="*/ 2147483647 w 371"/>
              <a:gd name="T41" fmla="*/ 2147483647 h 371"/>
              <a:gd name="T42" fmla="*/ 2147483647 w 371"/>
              <a:gd name="T43" fmla="*/ 2147483647 h 371"/>
              <a:gd name="T44" fmla="*/ 2147483647 w 371"/>
              <a:gd name="T45" fmla="*/ 2147483647 h 371"/>
              <a:gd name="T46" fmla="*/ 2147483647 w 371"/>
              <a:gd name="T47" fmla="*/ 2147483647 h 371"/>
              <a:gd name="T48" fmla="*/ 2147483647 w 371"/>
              <a:gd name="T49" fmla="*/ 2147483647 h 371"/>
              <a:gd name="T50" fmla="*/ 2147483647 w 371"/>
              <a:gd name="T51" fmla="*/ 2147483647 h 371"/>
              <a:gd name="T52" fmla="*/ 2147483647 w 371"/>
              <a:gd name="T53" fmla="*/ 2147483647 h 371"/>
              <a:gd name="T54" fmla="*/ 2147483647 w 371"/>
              <a:gd name="T55" fmla="*/ 2147483647 h 371"/>
              <a:gd name="T56" fmla="*/ 2147483647 w 371"/>
              <a:gd name="T57" fmla="*/ 2147483647 h 371"/>
              <a:gd name="T58" fmla="*/ 2147483647 w 371"/>
              <a:gd name="T59" fmla="*/ 2147483647 h 371"/>
              <a:gd name="T60" fmla="*/ 2147483647 w 371"/>
              <a:gd name="T61" fmla="*/ 2147483647 h 371"/>
              <a:gd name="T62" fmla="*/ 2147483647 w 371"/>
              <a:gd name="T63" fmla="*/ 2147483647 h 371"/>
              <a:gd name="T64" fmla="*/ 2147483647 w 371"/>
              <a:gd name="T65" fmla="*/ 2147483647 h 371"/>
              <a:gd name="T66" fmla="*/ 2147483647 w 371"/>
              <a:gd name="T67" fmla="*/ 2147483647 h 371"/>
              <a:gd name="T68" fmla="*/ 2147483647 w 371"/>
              <a:gd name="T69" fmla="*/ 2147483647 h 371"/>
              <a:gd name="T70" fmla="*/ 2147483647 w 371"/>
              <a:gd name="T71" fmla="*/ 2147483647 h 371"/>
              <a:gd name="T72" fmla="*/ 2147483647 w 371"/>
              <a:gd name="T73" fmla="*/ 2147483647 h 371"/>
              <a:gd name="T74" fmla="*/ 2147483647 w 371"/>
              <a:gd name="T75" fmla="*/ 2147483647 h 371"/>
              <a:gd name="T76" fmla="*/ 2147483647 w 371"/>
              <a:gd name="T77" fmla="*/ 2147483647 h 371"/>
              <a:gd name="T78" fmla="*/ 2147483647 w 371"/>
              <a:gd name="T79" fmla="*/ 2147483647 h 371"/>
              <a:gd name="T80" fmla="*/ 2147483647 w 371"/>
              <a:gd name="T81" fmla="*/ 2147483647 h 371"/>
              <a:gd name="T82" fmla="*/ 2147483647 w 371"/>
              <a:gd name="T83" fmla="*/ 2147483647 h 371"/>
              <a:gd name="T84" fmla="*/ 2147483647 w 371"/>
              <a:gd name="T85" fmla="*/ 2147483647 h 371"/>
              <a:gd name="T86" fmla="*/ 0 w 371"/>
              <a:gd name="T87" fmla="*/ 2147483647 h 371"/>
              <a:gd name="T88" fmla="*/ 0 w 371"/>
              <a:gd name="T89" fmla="*/ 2147483647 h 371"/>
              <a:gd name="T90" fmla="*/ 0 w 371"/>
              <a:gd name="T91" fmla="*/ 2147483647 h 371"/>
              <a:gd name="T92" fmla="*/ 0 w 371"/>
              <a:gd name="T93" fmla="*/ 2147483647 h 371"/>
              <a:gd name="T94" fmla="*/ 0 w 371"/>
              <a:gd name="T95" fmla="*/ 2147483647 h 371"/>
              <a:gd name="T96" fmla="*/ 0 w 371"/>
              <a:gd name="T97" fmla="*/ 2147483647 h 371"/>
              <a:gd name="T98" fmla="*/ 0 w 371"/>
              <a:gd name="T99" fmla="*/ 2147483647 h 371"/>
              <a:gd name="T100" fmla="*/ 0 w 371"/>
              <a:gd name="T101" fmla="*/ 2147483647 h 371"/>
              <a:gd name="T102" fmla="*/ 0 w 371"/>
              <a:gd name="T103" fmla="*/ 2147483647 h 371"/>
              <a:gd name="T104" fmla="*/ 0 w 371"/>
              <a:gd name="T105" fmla="*/ 2147483647 h 371"/>
              <a:gd name="T106" fmla="*/ 0 w 371"/>
              <a:gd name="T107" fmla="*/ 2147483647 h 371"/>
              <a:gd name="T108" fmla="*/ 0 w 371"/>
              <a:gd name="T109" fmla="*/ 2147483647 h 371"/>
              <a:gd name="T110" fmla="*/ 0 w 371"/>
              <a:gd name="T111" fmla="*/ 2147483647 h 371"/>
              <a:gd name="T112" fmla="*/ 0 w 371"/>
              <a:gd name="T113" fmla="*/ 2147483647 h 371"/>
              <a:gd name="T114" fmla="*/ 2147483647 w 371"/>
              <a:gd name="T115" fmla="*/ 2147483647 h 37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71" h="371">
                <a:moveTo>
                  <a:pt x="7" y="7"/>
                </a:moveTo>
                <a:lnTo>
                  <a:pt x="22" y="7"/>
                </a:lnTo>
                <a:lnTo>
                  <a:pt x="29" y="7"/>
                </a:lnTo>
                <a:lnTo>
                  <a:pt x="37" y="7"/>
                </a:lnTo>
                <a:lnTo>
                  <a:pt x="44" y="7"/>
                </a:lnTo>
                <a:lnTo>
                  <a:pt x="59" y="7"/>
                </a:lnTo>
                <a:lnTo>
                  <a:pt x="74" y="7"/>
                </a:lnTo>
                <a:lnTo>
                  <a:pt x="89" y="7"/>
                </a:lnTo>
                <a:lnTo>
                  <a:pt x="96" y="7"/>
                </a:lnTo>
                <a:lnTo>
                  <a:pt x="103" y="7"/>
                </a:lnTo>
                <a:lnTo>
                  <a:pt x="111" y="7"/>
                </a:lnTo>
                <a:lnTo>
                  <a:pt x="126" y="7"/>
                </a:lnTo>
                <a:lnTo>
                  <a:pt x="133" y="7"/>
                </a:lnTo>
                <a:lnTo>
                  <a:pt x="140" y="7"/>
                </a:lnTo>
                <a:lnTo>
                  <a:pt x="148" y="7"/>
                </a:lnTo>
                <a:lnTo>
                  <a:pt x="155" y="7"/>
                </a:lnTo>
                <a:lnTo>
                  <a:pt x="163" y="7"/>
                </a:lnTo>
                <a:lnTo>
                  <a:pt x="170" y="7"/>
                </a:lnTo>
                <a:lnTo>
                  <a:pt x="177" y="7"/>
                </a:lnTo>
                <a:lnTo>
                  <a:pt x="185" y="0"/>
                </a:lnTo>
                <a:lnTo>
                  <a:pt x="192" y="0"/>
                </a:lnTo>
                <a:lnTo>
                  <a:pt x="200" y="0"/>
                </a:lnTo>
                <a:lnTo>
                  <a:pt x="207" y="0"/>
                </a:lnTo>
                <a:lnTo>
                  <a:pt x="214" y="0"/>
                </a:lnTo>
                <a:lnTo>
                  <a:pt x="222" y="0"/>
                </a:lnTo>
                <a:lnTo>
                  <a:pt x="229" y="0"/>
                </a:lnTo>
                <a:lnTo>
                  <a:pt x="236" y="0"/>
                </a:lnTo>
                <a:lnTo>
                  <a:pt x="244" y="0"/>
                </a:lnTo>
                <a:lnTo>
                  <a:pt x="251" y="0"/>
                </a:lnTo>
                <a:lnTo>
                  <a:pt x="259" y="0"/>
                </a:lnTo>
                <a:lnTo>
                  <a:pt x="266" y="0"/>
                </a:lnTo>
                <a:lnTo>
                  <a:pt x="273" y="0"/>
                </a:lnTo>
                <a:lnTo>
                  <a:pt x="281" y="0"/>
                </a:lnTo>
                <a:lnTo>
                  <a:pt x="288" y="0"/>
                </a:lnTo>
                <a:lnTo>
                  <a:pt x="296" y="0"/>
                </a:lnTo>
                <a:lnTo>
                  <a:pt x="303" y="0"/>
                </a:lnTo>
                <a:lnTo>
                  <a:pt x="310" y="0"/>
                </a:lnTo>
                <a:lnTo>
                  <a:pt x="318" y="0"/>
                </a:lnTo>
                <a:lnTo>
                  <a:pt x="325" y="0"/>
                </a:lnTo>
                <a:lnTo>
                  <a:pt x="333" y="0"/>
                </a:lnTo>
                <a:lnTo>
                  <a:pt x="340" y="0"/>
                </a:lnTo>
                <a:lnTo>
                  <a:pt x="355" y="0"/>
                </a:lnTo>
                <a:lnTo>
                  <a:pt x="362" y="0"/>
                </a:lnTo>
                <a:lnTo>
                  <a:pt x="370" y="0"/>
                </a:lnTo>
                <a:lnTo>
                  <a:pt x="370" y="7"/>
                </a:lnTo>
                <a:lnTo>
                  <a:pt x="370" y="15"/>
                </a:lnTo>
                <a:lnTo>
                  <a:pt x="370" y="22"/>
                </a:lnTo>
                <a:lnTo>
                  <a:pt x="370" y="37"/>
                </a:lnTo>
                <a:lnTo>
                  <a:pt x="370" y="44"/>
                </a:lnTo>
                <a:lnTo>
                  <a:pt x="370" y="59"/>
                </a:lnTo>
                <a:lnTo>
                  <a:pt x="370" y="67"/>
                </a:lnTo>
                <a:lnTo>
                  <a:pt x="370" y="74"/>
                </a:lnTo>
                <a:lnTo>
                  <a:pt x="362" y="74"/>
                </a:lnTo>
                <a:lnTo>
                  <a:pt x="355" y="74"/>
                </a:lnTo>
                <a:lnTo>
                  <a:pt x="333" y="74"/>
                </a:lnTo>
                <a:lnTo>
                  <a:pt x="325" y="74"/>
                </a:lnTo>
                <a:lnTo>
                  <a:pt x="310" y="74"/>
                </a:lnTo>
                <a:lnTo>
                  <a:pt x="303" y="74"/>
                </a:lnTo>
                <a:lnTo>
                  <a:pt x="296" y="74"/>
                </a:lnTo>
                <a:lnTo>
                  <a:pt x="288" y="74"/>
                </a:lnTo>
                <a:lnTo>
                  <a:pt x="288" y="81"/>
                </a:lnTo>
                <a:lnTo>
                  <a:pt x="288" y="89"/>
                </a:lnTo>
                <a:lnTo>
                  <a:pt x="288" y="96"/>
                </a:lnTo>
                <a:lnTo>
                  <a:pt x="288" y="104"/>
                </a:lnTo>
                <a:lnTo>
                  <a:pt x="288" y="118"/>
                </a:lnTo>
                <a:lnTo>
                  <a:pt x="288" y="126"/>
                </a:lnTo>
                <a:lnTo>
                  <a:pt x="288" y="133"/>
                </a:lnTo>
                <a:lnTo>
                  <a:pt x="288" y="141"/>
                </a:lnTo>
                <a:lnTo>
                  <a:pt x="288" y="148"/>
                </a:lnTo>
                <a:lnTo>
                  <a:pt x="288" y="155"/>
                </a:lnTo>
                <a:lnTo>
                  <a:pt x="288" y="163"/>
                </a:lnTo>
                <a:lnTo>
                  <a:pt x="296" y="170"/>
                </a:lnTo>
                <a:lnTo>
                  <a:pt x="296" y="178"/>
                </a:lnTo>
                <a:lnTo>
                  <a:pt x="296" y="192"/>
                </a:lnTo>
                <a:lnTo>
                  <a:pt x="296" y="207"/>
                </a:lnTo>
                <a:lnTo>
                  <a:pt x="296" y="215"/>
                </a:lnTo>
                <a:lnTo>
                  <a:pt x="296" y="222"/>
                </a:lnTo>
                <a:lnTo>
                  <a:pt x="296" y="237"/>
                </a:lnTo>
                <a:lnTo>
                  <a:pt x="296" y="244"/>
                </a:lnTo>
                <a:lnTo>
                  <a:pt x="296" y="252"/>
                </a:lnTo>
                <a:lnTo>
                  <a:pt x="296" y="259"/>
                </a:lnTo>
                <a:lnTo>
                  <a:pt x="296" y="267"/>
                </a:lnTo>
                <a:lnTo>
                  <a:pt x="296" y="274"/>
                </a:lnTo>
                <a:lnTo>
                  <a:pt x="296" y="281"/>
                </a:lnTo>
                <a:lnTo>
                  <a:pt x="296" y="289"/>
                </a:lnTo>
                <a:lnTo>
                  <a:pt x="296" y="296"/>
                </a:lnTo>
                <a:lnTo>
                  <a:pt x="296" y="304"/>
                </a:lnTo>
                <a:lnTo>
                  <a:pt x="296" y="311"/>
                </a:lnTo>
                <a:lnTo>
                  <a:pt x="296" y="318"/>
                </a:lnTo>
                <a:lnTo>
                  <a:pt x="296" y="326"/>
                </a:lnTo>
                <a:lnTo>
                  <a:pt x="296" y="333"/>
                </a:lnTo>
                <a:lnTo>
                  <a:pt x="296" y="341"/>
                </a:lnTo>
                <a:lnTo>
                  <a:pt x="296" y="355"/>
                </a:lnTo>
                <a:lnTo>
                  <a:pt x="296" y="363"/>
                </a:lnTo>
                <a:lnTo>
                  <a:pt x="296" y="370"/>
                </a:lnTo>
                <a:lnTo>
                  <a:pt x="288" y="370"/>
                </a:lnTo>
                <a:lnTo>
                  <a:pt x="281" y="370"/>
                </a:lnTo>
                <a:lnTo>
                  <a:pt x="273" y="370"/>
                </a:lnTo>
                <a:lnTo>
                  <a:pt x="266" y="370"/>
                </a:lnTo>
                <a:lnTo>
                  <a:pt x="259" y="370"/>
                </a:lnTo>
                <a:lnTo>
                  <a:pt x="251" y="370"/>
                </a:lnTo>
                <a:lnTo>
                  <a:pt x="244" y="370"/>
                </a:lnTo>
                <a:lnTo>
                  <a:pt x="236" y="370"/>
                </a:lnTo>
                <a:lnTo>
                  <a:pt x="229" y="370"/>
                </a:lnTo>
                <a:lnTo>
                  <a:pt x="222" y="370"/>
                </a:lnTo>
                <a:lnTo>
                  <a:pt x="214" y="370"/>
                </a:lnTo>
                <a:lnTo>
                  <a:pt x="207" y="370"/>
                </a:lnTo>
                <a:lnTo>
                  <a:pt x="200" y="370"/>
                </a:lnTo>
                <a:lnTo>
                  <a:pt x="192" y="370"/>
                </a:lnTo>
                <a:lnTo>
                  <a:pt x="177" y="370"/>
                </a:lnTo>
                <a:lnTo>
                  <a:pt x="170" y="370"/>
                </a:lnTo>
                <a:lnTo>
                  <a:pt x="163" y="370"/>
                </a:lnTo>
                <a:lnTo>
                  <a:pt x="155" y="370"/>
                </a:lnTo>
                <a:lnTo>
                  <a:pt x="148" y="370"/>
                </a:lnTo>
                <a:lnTo>
                  <a:pt x="140" y="370"/>
                </a:lnTo>
                <a:lnTo>
                  <a:pt x="133" y="370"/>
                </a:lnTo>
                <a:lnTo>
                  <a:pt x="126" y="370"/>
                </a:lnTo>
                <a:lnTo>
                  <a:pt x="118" y="370"/>
                </a:lnTo>
                <a:lnTo>
                  <a:pt x="103" y="370"/>
                </a:lnTo>
                <a:lnTo>
                  <a:pt x="96" y="370"/>
                </a:lnTo>
                <a:lnTo>
                  <a:pt x="89" y="370"/>
                </a:lnTo>
                <a:lnTo>
                  <a:pt x="81" y="370"/>
                </a:lnTo>
                <a:lnTo>
                  <a:pt x="74" y="370"/>
                </a:lnTo>
                <a:lnTo>
                  <a:pt x="59" y="370"/>
                </a:lnTo>
                <a:lnTo>
                  <a:pt x="52" y="370"/>
                </a:lnTo>
                <a:lnTo>
                  <a:pt x="44" y="370"/>
                </a:lnTo>
                <a:lnTo>
                  <a:pt x="37" y="370"/>
                </a:lnTo>
                <a:lnTo>
                  <a:pt x="29" y="370"/>
                </a:lnTo>
                <a:lnTo>
                  <a:pt x="22" y="370"/>
                </a:lnTo>
                <a:lnTo>
                  <a:pt x="15" y="370"/>
                </a:lnTo>
                <a:lnTo>
                  <a:pt x="0" y="370"/>
                </a:lnTo>
                <a:lnTo>
                  <a:pt x="0" y="363"/>
                </a:lnTo>
                <a:lnTo>
                  <a:pt x="0" y="348"/>
                </a:lnTo>
                <a:lnTo>
                  <a:pt x="0" y="341"/>
                </a:lnTo>
                <a:lnTo>
                  <a:pt x="0" y="333"/>
                </a:lnTo>
                <a:lnTo>
                  <a:pt x="0" y="326"/>
                </a:lnTo>
                <a:lnTo>
                  <a:pt x="0" y="318"/>
                </a:lnTo>
                <a:lnTo>
                  <a:pt x="0" y="311"/>
                </a:lnTo>
                <a:lnTo>
                  <a:pt x="0" y="304"/>
                </a:lnTo>
                <a:lnTo>
                  <a:pt x="0" y="296"/>
                </a:lnTo>
                <a:lnTo>
                  <a:pt x="0" y="289"/>
                </a:lnTo>
                <a:lnTo>
                  <a:pt x="0" y="281"/>
                </a:lnTo>
                <a:lnTo>
                  <a:pt x="0" y="267"/>
                </a:lnTo>
                <a:lnTo>
                  <a:pt x="0" y="259"/>
                </a:lnTo>
                <a:lnTo>
                  <a:pt x="0" y="252"/>
                </a:lnTo>
                <a:lnTo>
                  <a:pt x="0" y="237"/>
                </a:lnTo>
                <a:lnTo>
                  <a:pt x="0" y="222"/>
                </a:lnTo>
                <a:lnTo>
                  <a:pt x="0" y="215"/>
                </a:lnTo>
                <a:lnTo>
                  <a:pt x="0" y="207"/>
                </a:lnTo>
                <a:lnTo>
                  <a:pt x="0" y="192"/>
                </a:lnTo>
                <a:lnTo>
                  <a:pt x="0" y="185"/>
                </a:lnTo>
                <a:lnTo>
                  <a:pt x="0" y="178"/>
                </a:lnTo>
                <a:lnTo>
                  <a:pt x="0" y="170"/>
                </a:lnTo>
                <a:lnTo>
                  <a:pt x="0" y="163"/>
                </a:lnTo>
                <a:lnTo>
                  <a:pt x="0" y="155"/>
                </a:lnTo>
                <a:lnTo>
                  <a:pt x="0" y="148"/>
                </a:lnTo>
                <a:lnTo>
                  <a:pt x="0" y="141"/>
                </a:lnTo>
                <a:lnTo>
                  <a:pt x="0" y="133"/>
                </a:lnTo>
                <a:lnTo>
                  <a:pt x="0" y="126"/>
                </a:lnTo>
                <a:lnTo>
                  <a:pt x="0" y="118"/>
                </a:lnTo>
                <a:lnTo>
                  <a:pt x="0" y="111"/>
                </a:lnTo>
                <a:lnTo>
                  <a:pt x="0" y="104"/>
                </a:lnTo>
                <a:lnTo>
                  <a:pt x="0" y="96"/>
                </a:lnTo>
                <a:lnTo>
                  <a:pt x="0" y="89"/>
                </a:lnTo>
                <a:lnTo>
                  <a:pt x="0" y="81"/>
                </a:lnTo>
                <a:lnTo>
                  <a:pt x="0" y="74"/>
                </a:lnTo>
                <a:lnTo>
                  <a:pt x="0" y="67"/>
                </a:lnTo>
                <a:lnTo>
                  <a:pt x="0" y="59"/>
                </a:lnTo>
                <a:lnTo>
                  <a:pt x="0" y="52"/>
                </a:lnTo>
                <a:lnTo>
                  <a:pt x="0" y="44"/>
                </a:lnTo>
                <a:lnTo>
                  <a:pt x="0" y="30"/>
                </a:lnTo>
                <a:lnTo>
                  <a:pt x="0" y="22"/>
                </a:lnTo>
                <a:lnTo>
                  <a:pt x="0" y="7"/>
                </a:lnTo>
                <a:lnTo>
                  <a:pt x="7" y="7"/>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11" name="Freeform 63"/>
          <p:cNvSpPr>
            <a:spLocks/>
          </p:cNvSpPr>
          <p:nvPr/>
        </p:nvSpPr>
        <p:spPr bwMode="auto">
          <a:xfrm>
            <a:off x="6145214" y="3338811"/>
            <a:ext cx="482600" cy="331292"/>
          </a:xfrm>
          <a:custGeom>
            <a:avLst/>
            <a:gdLst>
              <a:gd name="T0" fmla="*/ 2147483647 w 304"/>
              <a:gd name="T1" fmla="*/ 2147483647 h 371"/>
              <a:gd name="T2" fmla="*/ 2147483647 w 304"/>
              <a:gd name="T3" fmla="*/ 2147483647 h 371"/>
              <a:gd name="T4" fmla="*/ 2147483647 w 304"/>
              <a:gd name="T5" fmla="*/ 2147483647 h 371"/>
              <a:gd name="T6" fmla="*/ 2147483647 w 304"/>
              <a:gd name="T7" fmla="*/ 2147483647 h 371"/>
              <a:gd name="T8" fmla="*/ 2147483647 w 304"/>
              <a:gd name="T9" fmla="*/ 2147483647 h 371"/>
              <a:gd name="T10" fmla="*/ 2147483647 w 304"/>
              <a:gd name="T11" fmla="*/ 2147483647 h 371"/>
              <a:gd name="T12" fmla="*/ 2147483647 w 304"/>
              <a:gd name="T13" fmla="*/ 2147483647 h 371"/>
              <a:gd name="T14" fmla="*/ 2147483647 w 304"/>
              <a:gd name="T15" fmla="*/ 2147483647 h 371"/>
              <a:gd name="T16" fmla="*/ 2147483647 w 304"/>
              <a:gd name="T17" fmla="*/ 2147483647 h 371"/>
              <a:gd name="T18" fmla="*/ 2147483647 w 304"/>
              <a:gd name="T19" fmla="*/ 2147483647 h 371"/>
              <a:gd name="T20" fmla="*/ 2147483647 w 304"/>
              <a:gd name="T21" fmla="*/ 2147483647 h 371"/>
              <a:gd name="T22" fmla="*/ 2147483647 w 304"/>
              <a:gd name="T23" fmla="*/ 2147483647 h 371"/>
              <a:gd name="T24" fmla="*/ 2147483647 w 304"/>
              <a:gd name="T25" fmla="*/ 2147483647 h 371"/>
              <a:gd name="T26" fmla="*/ 2147483647 w 304"/>
              <a:gd name="T27" fmla="*/ 2147483647 h 371"/>
              <a:gd name="T28" fmla="*/ 2147483647 w 304"/>
              <a:gd name="T29" fmla="*/ 2147483647 h 371"/>
              <a:gd name="T30" fmla="*/ 2147483647 w 304"/>
              <a:gd name="T31" fmla="*/ 2147483647 h 371"/>
              <a:gd name="T32" fmla="*/ 2147483647 w 304"/>
              <a:gd name="T33" fmla="*/ 2147483647 h 371"/>
              <a:gd name="T34" fmla="*/ 2147483647 w 304"/>
              <a:gd name="T35" fmla="*/ 2147483647 h 371"/>
              <a:gd name="T36" fmla="*/ 2147483647 w 304"/>
              <a:gd name="T37" fmla="*/ 2147483647 h 371"/>
              <a:gd name="T38" fmla="*/ 2147483647 w 304"/>
              <a:gd name="T39" fmla="*/ 2147483647 h 371"/>
              <a:gd name="T40" fmla="*/ 2147483647 w 304"/>
              <a:gd name="T41" fmla="*/ 2147483647 h 371"/>
              <a:gd name="T42" fmla="*/ 2147483647 w 304"/>
              <a:gd name="T43" fmla="*/ 2147483647 h 371"/>
              <a:gd name="T44" fmla="*/ 2147483647 w 304"/>
              <a:gd name="T45" fmla="*/ 2147483647 h 371"/>
              <a:gd name="T46" fmla="*/ 2147483647 w 304"/>
              <a:gd name="T47" fmla="*/ 2147483647 h 371"/>
              <a:gd name="T48" fmla="*/ 2147483647 w 304"/>
              <a:gd name="T49" fmla="*/ 2147483647 h 371"/>
              <a:gd name="T50" fmla="*/ 2147483647 w 304"/>
              <a:gd name="T51" fmla="*/ 2147483647 h 371"/>
              <a:gd name="T52" fmla="*/ 2147483647 w 304"/>
              <a:gd name="T53" fmla="*/ 2147483647 h 371"/>
              <a:gd name="T54" fmla="*/ 2147483647 w 304"/>
              <a:gd name="T55" fmla="*/ 2147483647 h 371"/>
              <a:gd name="T56" fmla="*/ 2147483647 w 304"/>
              <a:gd name="T57" fmla="*/ 2147483647 h 371"/>
              <a:gd name="T58" fmla="*/ 2147483647 w 304"/>
              <a:gd name="T59" fmla="*/ 2147483647 h 371"/>
              <a:gd name="T60" fmla="*/ 2147483647 w 304"/>
              <a:gd name="T61" fmla="*/ 2147483647 h 371"/>
              <a:gd name="T62" fmla="*/ 2147483647 w 304"/>
              <a:gd name="T63" fmla="*/ 2147483647 h 371"/>
              <a:gd name="T64" fmla="*/ 2147483647 w 304"/>
              <a:gd name="T65" fmla="*/ 2147483647 h 371"/>
              <a:gd name="T66" fmla="*/ 2147483647 w 304"/>
              <a:gd name="T67" fmla="*/ 2147483647 h 371"/>
              <a:gd name="T68" fmla="*/ 2147483647 w 304"/>
              <a:gd name="T69" fmla="*/ 2147483647 h 371"/>
              <a:gd name="T70" fmla="*/ 2147483647 w 304"/>
              <a:gd name="T71" fmla="*/ 2147483647 h 371"/>
              <a:gd name="T72" fmla="*/ 2147483647 w 304"/>
              <a:gd name="T73" fmla="*/ 2147483647 h 371"/>
              <a:gd name="T74" fmla="*/ 2147483647 w 304"/>
              <a:gd name="T75" fmla="*/ 2147483647 h 371"/>
              <a:gd name="T76" fmla="*/ 2147483647 w 304"/>
              <a:gd name="T77" fmla="*/ 2147483647 h 371"/>
              <a:gd name="T78" fmla="*/ 2147483647 w 304"/>
              <a:gd name="T79" fmla="*/ 2147483647 h 371"/>
              <a:gd name="T80" fmla="*/ 2147483647 w 304"/>
              <a:gd name="T81" fmla="*/ 2147483647 h 371"/>
              <a:gd name="T82" fmla="*/ 2147483647 w 304"/>
              <a:gd name="T83" fmla="*/ 2147483647 h 371"/>
              <a:gd name="T84" fmla="*/ 2147483647 w 304"/>
              <a:gd name="T85" fmla="*/ 2147483647 h 371"/>
              <a:gd name="T86" fmla="*/ 2147483647 w 304"/>
              <a:gd name="T87" fmla="*/ 2147483647 h 371"/>
              <a:gd name="T88" fmla="*/ 2147483647 w 304"/>
              <a:gd name="T89" fmla="*/ 2147483647 h 371"/>
              <a:gd name="T90" fmla="*/ 2147483647 w 304"/>
              <a:gd name="T91" fmla="*/ 2147483647 h 371"/>
              <a:gd name="T92" fmla="*/ 2147483647 w 304"/>
              <a:gd name="T93" fmla="*/ 2147483647 h 371"/>
              <a:gd name="T94" fmla="*/ 2147483647 w 304"/>
              <a:gd name="T95" fmla="*/ 2147483647 h 371"/>
              <a:gd name="T96" fmla="*/ 2147483647 w 304"/>
              <a:gd name="T97" fmla="*/ 2147483647 h 371"/>
              <a:gd name="T98" fmla="*/ 2147483647 w 304"/>
              <a:gd name="T99" fmla="*/ 2147483647 h 371"/>
              <a:gd name="T100" fmla="*/ 2147483647 w 304"/>
              <a:gd name="T101" fmla="*/ 2147483647 h 371"/>
              <a:gd name="T102" fmla="*/ 2147483647 w 304"/>
              <a:gd name="T103" fmla="*/ 2147483647 h 371"/>
              <a:gd name="T104" fmla="*/ 2147483647 w 304"/>
              <a:gd name="T105" fmla="*/ 2147483647 h 371"/>
              <a:gd name="T106" fmla="*/ 2147483647 w 304"/>
              <a:gd name="T107" fmla="*/ 0 h 371"/>
              <a:gd name="T108" fmla="*/ 2147483647 w 304"/>
              <a:gd name="T109" fmla="*/ 0 h 3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04" h="371">
                <a:moveTo>
                  <a:pt x="155" y="0"/>
                </a:moveTo>
                <a:lnTo>
                  <a:pt x="155" y="7"/>
                </a:lnTo>
                <a:lnTo>
                  <a:pt x="155" y="14"/>
                </a:lnTo>
                <a:lnTo>
                  <a:pt x="148" y="14"/>
                </a:lnTo>
                <a:lnTo>
                  <a:pt x="148" y="22"/>
                </a:lnTo>
                <a:lnTo>
                  <a:pt x="148" y="29"/>
                </a:lnTo>
                <a:lnTo>
                  <a:pt x="148" y="37"/>
                </a:lnTo>
                <a:lnTo>
                  <a:pt x="140" y="37"/>
                </a:lnTo>
                <a:lnTo>
                  <a:pt x="148" y="37"/>
                </a:lnTo>
                <a:lnTo>
                  <a:pt x="148" y="44"/>
                </a:lnTo>
                <a:lnTo>
                  <a:pt x="148" y="37"/>
                </a:lnTo>
                <a:lnTo>
                  <a:pt x="148" y="44"/>
                </a:lnTo>
                <a:lnTo>
                  <a:pt x="148" y="51"/>
                </a:lnTo>
                <a:lnTo>
                  <a:pt x="148" y="44"/>
                </a:lnTo>
                <a:lnTo>
                  <a:pt x="148" y="51"/>
                </a:lnTo>
                <a:lnTo>
                  <a:pt x="148" y="59"/>
                </a:lnTo>
                <a:lnTo>
                  <a:pt x="148" y="66"/>
                </a:lnTo>
                <a:lnTo>
                  <a:pt x="148" y="74"/>
                </a:lnTo>
                <a:lnTo>
                  <a:pt x="140" y="74"/>
                </a:lnTo>
                <a:lnTo>
                  <a:pt x="148" y="81"/>
                </a:lnTo>
                <a:lnTo>
                  <a:pt x="140" y="74"/>
                </a:lnTo>
                <a:lnTo>
                  <a:pt x="140" y="81"/>
                </a:lnTo>
                <a:lnTo>
                  <a:pt x="140" y="88"/>
                </a:lnTo>
                <a:lnTo>
                  <a:pt x="140" y="81"/>
                </a:lnTo>
                <a:lnTo>
                  <a:pt x="133" y="88"/>
                </a:lnTo>
                <a:lnTo>
                  <a:pt x="125" y="88"/>
                </a:lnTo>
                <a:lnTo>
                  <a:pt x="133" y="88"/>
                </a:lnTo>
                <a:lnTo>
                  <a:pt x="125" y="96"/>
                </a:lnTo>
                <a:lnTo>
                  <a:pt x="133" y="96"/>
                </a:lnTo>
                <a:lnTo>
                  <a:pt x="125" y="96"/>
                </a:lnTo>
                <a:lnTo>
                  <a:pt x="133" y="96"/>
                </a:lnTo>
                <a:lnTo>
                  <a:pt x="133" y="103"/>
                </a:lnTo>
                <a:lnTo>
                  <a:pt x="140" y="103"/>
                </a:lnTo>
                <a:lnTo>
                  <a:pt x="140" y="111"/>
                </a:lnTo>
                <a:lnTo>
                  <a:pt x="148" y="111"/>
                </a:lnTo>
                <a:lnTo>
                  <a:pt x="148" y="118"/>
                </a:lnTo>
                <a:lnTo>
                  <a:pt x="155" y="118"/>
                </a:lnTo>
                <a:lnTo>
                  <a:pt x="162" y="118"/>
                </a:lnTo>
                <a:lnTo>
                  <a:pt x="162" y="125"/>
                </a:lnTo>
                <a:lnTo>
                  <a:pt x="170" y="125"/>
                </a:lnTo>
                <a:lnTo>
                  <a:pt x="177" y="125"/>
                </a:lnTo>
                <a:lnTo>
                  <a:pt x="185" y="125"/>
                </a:lnTo>
                <a:lnTo>
                  <a:pt x="192" y="125"/>
                </a:lnTo>
                <a:lnTo>
                  <a:pt x="199" y="118"/>
                </a:lnTo>
                <a:lnTo>
                  <a:pt x="199" y="111"/>
                </a:lnTo>
                <a:lnTo>
                  <a:pt x="207" y="111"/>
                </a:lnTo>
                <a:lnTo>
                  <a:pt x="207" y="103"/>
                </a:lnTo>
                <a:lnTo>
                  <a:pt x="207" y="96"/>
                </a:lnTo>
                <a:lnTo>
                  <a:pt x="214" y="96"/>
                </a:lnTo>
                <a:lnTo>
                  <a:pt x="214" y="88"/>
                </a:lnTo>
                <a:lnTo>
                  <a:pt x="214" y="81"/>
                </a:lnTo>
                <a:lnTo>
                  <a:pt x="207" y="81"/>
                </a:lnTo>
                <a:lnTo>
                  <a:pt x="207" y="88"/>
                </a:lnTo>
                <a:lnTo>
                  <a:pt x="207" y="81"/>
                </a:lnTo>
                <a:lnTo>
                  <a:pt x="214" y="81"/>
                </a:lnTo>
                <a:lnTo>
                  <a:pt x="214" y="74"/>
                </a:lnTo>
                <a:lnTo>
                  <a:pt x="222" y="74"/>
                </a:lnTo>
                <a:lnTo>
                  <a:pt x="222" y="66"/>
                </a:lnTo>
                <a:lnTo>
                  <a:pt x="229" y="66"/>
                </a:lnTo>
                <a:lnTo>
                  <a:pt x="222" y="66"/>
                </a:lnTo>
                <a:lnTo>
                  <a:pt x="229" y="59"/>
                </a:lnTo>
                <a:lnTo>
                  <a:pt x="236" y="59"/>
                </a:lnTo>
                <a:lnTo>
                  <a:pt x="236" y="51"/>
                </a:lnTo>
                <a:lnTo>
                  <a:pt x="244" y="51"/>
                </a:lnTo>
                <a:lnTo>
                  <a:pt x="251" y="51"/>
                </a:lnTo>
                <a:lnTo>
                  <a:pt x="251" y="44"/>
                </a:lnTo>
                <a:lnTo>
                  <a:pt x="259" y="44"/>
                </a:lnTo>
                <a:lnTo>
                  <a:pt x="259" y="37"/>
                </a:lnTo>
                <a:lnTo>
                  <a:pt x="266" y="37"/>
                </a:lnTo>
                <a:lnTo>
                  <a:pt x="273" y="29"/>
                </a:lnTo>
                <a:lnTo>
                  <a:pt x="281" y="29"/>
                </a:lnTo>
                <a:lnTo>
                  <a:pt x="288" y="29"/>
                </a:lnTo>
                <a:lnTo>
                  <a:pt x="296" y="29"/>
                </a:lnTo>
                <a:lnTo>
                  <a:pt x="296" y="22"/>
                </a:lnTo>
                <a:lnTo>
                  <a:pt x="296" y="29"/>
                </a:lnTo>
                <a:lnTo>
                  <a:pt x="296" y="37"/>
                </a:lnTo>
                <a:lnTo>
                  <a:pt x="296" y="44"/>
                </a:lnTo>
                <a:lnTo>
                  <a:pt x="296" y="51"/>
                </a:lnTo>
                <a:lnTo>
                  <a:pt x="296" y="59"/>
                </a:lnTo>
                <a:lnTo>
                  <a:pt x="296" y="66"/>
                </a:lnTo>
                <a:lnTo>
                  <a:pt x="296" y="74"/>
                </a:lnTo>
                <a:lnTo>
                  <a:pt x="296" y="81"/>
                </a:lnTo>
                <a:lnTo>
                  <a:pt x="296" y="88"/>
                </a:lnTo>
                <a:lnTo>
                  <a:pt x="296" y="96"/>
                </a:lnTo>
                <a:lnTo>
                  <a:pt x="296" y="103"/>
                </a:lnTo>
                <a:lnTo>
                  <a:pt x="296" y="111"/>
                </a:lnTo>
                <a:lnTo>
                  <a:pt x="296" y="118"/>
                </a:lnTo>
                <a:lnTo>
                  <a:pt x="296" y="125"/>
                </a:lnTo>
                <a:lnTo>
                  <a:pt x="296" y="133"/>
                </a:lnTo>
                <a:lnTo>
                  <a:pt x="296" y="140"/>
                </a:lnTo>
                <a:lnTo>
                  <a:pt x="296" y="148"/>
                </a:lnTo>
                <a:lnTo>
                  <a:pt x="296" y="155"/>
                </a:lnTo>
                <a:lnTo>
                  <a:pt x="296" y="162"/>
                </a:lnTo>
                <a:lnTo>
                  <a:pt x="296" y="170"/>
                </a:lnTo>
                <a:lnTo>
                  <a:pt x="296" y="177"/>
                </a:lnTo>
                <a:lnTo>
                  <a:pt x="296" y="185"/>
                </a:lnTo>
                <a:lnTo>
                  <a:pt x="296" y="192"/>
                </a:lnTo>
                <a:lnTo>
                  <a:pt x="296" y="207"/>
                </a:lnTo>
                <a:lnTo>
                  <a:pt x="296" y="214"/>
                </a:lnTo>
                <a:lnTo>
                  <a:pt x="296" y="222"/>
                </a:lnTo>
                <a:lnTo>
                  <a:pt x="296" y="229"/>
                </a:lnTo>
                <a:lnTo>
                  <a:pt x="296" y="236"/>
                </a:lnTo>
                <a:lnTo>
                  <a:pt x="296" y="244"/>
                </a:lnTo>
                <a:lnTo>
                  <a:pt x="296" y="251"/>
                </a:lnTo>
                <a:lnTo>
                  <a:pt x="296" y="259"/>
                </a:lnTo>
                <a:lnTo>
                  <a:pt x="296" y="266"/>
                </a:lnTo>
                <a:lnTo>
                  <a:pt x="296" y="281"/>
                </a:lnTo>
                <a:lnTo>
                  <a:pt x="303" y="288"/>
                </a:lnTo>
                <a:lnTo>
                  <a:pt x="296" y="288"/>
                </a:lnTo>
                <a:lnTo>
                  <a:pt x="288" y="288"/>
                </a:lnTo>
                <a:lnTo>
                  <a:pt x="273" y="296"/>
                </a:lnTo>
                <a:lnTo>
                  <a:pt x="266" y="296"/>
                </a:lnTo>
                <a:lnTo>
                  <a:pt x="259" y="296"/>
                </a:lnTo>
                <a:lnTo>
                  <a:pt x="251" y="296"/>
                </a:lnTo>
                <a:lnTo>
                  <a:pt x="244" y="296"/>
                </a:lnTo>
                <a:lnTo>
                  <a:pt x="236" y="296"/>
                </a:lnTo>
                <a:lnTo>
                  <a:pt x="229" y="296"/>
                </a:lnTo>
                <a:lnTo>
                  <a:pt x="229" y="303"/>
                </a:lnTo>
                <a:lnTo>
                  <a:pt x="229" y="311"/>
                </a:lnTo>
                <a:lnTo>
                  <a:pt x="229" y="318"/>
                </a:lnTo>
                <a:lnTo>
                  <a:pt x="229" y="325"/>
                </a:lnTo>
                <a:lnTo>
                  <a:pt x="229" y="333"/>
                </a:lnTo>
                <a:lnTo>
                  <a:pt x="229" y="340"/>
                </a:lnTo>
                <a:lnTo>
                  <a:pt x="229" y="348"/>
                </a:lnTo>
                <a:lnTo>
                  <a:pt x="229" y="355"/>
                </a:lnTo>
                <a:lnTo>
                  <a:pt x="229" y="362"/>
                </a:lnTo>
                <a:lnTo>
                  <a:pt x="229" y="370"/>
                </a:lnTo>
                <a:lnTo>
                  <a:pt x="222" y="370"/>
                </a:lnTo>
                <a:lnTo>
                  <a:pt x="214" y="370"/>
                </a:lnTo>
                <a:lnTo>
                  <a:pt x="207" y="370"/>
                </a:lnTo>
                <a:lnTo>
                  <a:pt x="199" y="370"/>
                </a:lnTo>
                <a:lnTo>
                  <a:pt x="192" y="370"/>
                </a:lnTo>
                <a:lnTo>
                  <a:pt x="177" y="370"/>
                </a:lnTo>
                <a:lnTo>
                  <a:pt x="170" y="370"/>
                </a:lnTo>
                <a:lnTo>
                  <a:pt x="162" y="370"/>
                </a:lnTo>
                <a:lnTo>
                  <a:pt x="155" y="370"/>
                </a:lnTo>
                <a:lnTo>
                  <a:pt x="148" y="370"/>
                </a:lnTo>
                <a:lnTo>
                  <a:pt x="140" y="370"/>
                </a:lnTo>
                <a:lnTo>
                  <a:pt x="133" y="370"/>
                </a:lnTo>
                <a:lnTo>
                  <a:pt x="125" y="370"/>
                </a:lnTo>
                <a:lnTo>
                  <a:pt x="118" y="370"/>
                </a:lnTo>
                <a:lnTo>
                  <a:pt x="111" y="370"/>
                </a:lnTo>
                <a:lnTo>
                  <a:pt x="103" y="370"/>
                </a:lnTo>
                <a:lnTo>
                  <a:pt x="96" y="370"/>
                </a:lnTo>
                <a:lnTo>
                  <a:pt x="89" y="370"/>
                </a:lnTo>
                <a:lnTo>
                  <a:pt x="81" y="370"/>
                </a:lnTo>
                <a:lnTo>
                  <a:pt x="74" y="370"/>
                </a:lnTo>
                <a:lnTo>
                  <a:pt x="66" y="370"/>
                </a:lnTo>
                <a:lnTo>
                  <a:pt x="59" y="370"/>
                </a:lnTo>
                <a:lnTo>
                  <a:pt x="52" y="370"/>
                </a:lnTo>
                <a:lnTo>
                  <a:pt x="44" y="370"/>
                </a:lnTo>
                <a:lnTo>
                  <a:pt x="44" y="362"/>
                </a:lnTo>
                <a:lnTo>
                  <a:pt x="44" y="355"/>
                </a:lnTo>
                <a:lnTo>
                  <a:pt x="44" y="348"/>
                </a:lnTo>
                <a:lnTo>
                  <a:pt x="44" y="333"/>
                </a:lnTo>
                <a:lnTo>
                  <a:pt x="44" y="325"/>
                </a:lnTo>
                <a:lnTo>
                  <a:pt x="44" y="318"/>
                </a:lnTo>
                <a:lnTo>
                  <a:pt x="44" y="311"/>
                </a:lnTo>
                <a:lnTo>
                  <a:pt x="44" y="303"/>
                </a:lnTo>
                <a:lnTo>
                  <a:pt x="44" y="296"/>
                </a:lnTo>
                <a:lnTo>
                  <a:pt x="44" y="288"/>
                </a:lnTo>
                <a:lnTo>
                  <a:pt x="44" y="281"/>
                </a:lnTo>
                <a:lnTo>
                  <a:pt x="44" y="274"/>
                </a:lnTo>
                <a:lnTo>
                  <a:pt x="44" y="259"/>
                </a:lnTo>
                <a:lnTo>
                  <a:pt x="44" y="251"/>
                </a:lnTo>
                <a:lnTo>
                  <a:pt x="44" y="244"/>
                </a:lnTo>
                <a:lnTo>
                  <a:pt x="44" y="236"/>
                </a:lnTo>
                <a:lnTo>
                  <a:pt x="44" y="229"/>
                </a:lnTo>
                <a:lnTo>
                  <a:pt x="44" y="222"/>
                </a:lnTo>
                <a:lnTo>
                  <a:pt x="44" y="214"/>
                </a:lnTo>
                <a:lnTo>
                  <a:pt x="44" y="207"/>
                </a:lnTo>
                <a:lnTo>
                  <a:pt x="44" y="199"/>
                </a:lnTo>
                <a:lnTo>
                  <a:pt x="44" y="192"/>
                </a:lnTo>
                <a:lnTo>
                  <a:pt x="44" y="185"/>
                </a:lnTo>
                <a:lnTo>
                  <a:pt x="44" y="177"/>
                </a:lnTo>
                <a:lnTo>
                  <a:pt x="44" y="170"/>
                </a:lnTo>
                <a:lnTo>
                  <a:pt x="44" y="162"/>
                </a:lnTo>
                <a:lnTo>
                  <a:pt x="44" y="155"/>
                </a:lnTo>
                <a:lnTo>
                  <a:pt x="44" y="148"/>
                </a:lnTo>
                <a:lnTo>
                  <a:pt x="44" y="140"/>
                </a:lnTo>
                <a:lnTo>
                  <a:pt x="44" y="118"/>
                </a:lnTo>
                <a:lnTo>
                  <a:pt x="44" y="111"/>
                </a:lnTo>
                <a:lnTo>
                  <a:pt x="44" y="103"/>
                </a:lnTo>
                <a:lnTo>
                  <a:pt x="44" y="88"/>
                </a:lnTo>
                <a:lnTo>
                  <a:pt x="37" y="88"/>
                </a:lnTo>
                <a:lnTo>
                  <a:pt x="37" y="81"/>
                </a:lnTo>
                <a:lnTo>
                  <a:pt x="22" y="81"/>
                </a:lnTo>
                <a:lnTo>
                  <a:pt x="7" y="81"/>
                </a:lnTo>
                <a:lnTo>
                  <a:pt x="7" y="74"/>
                </a:lnTo>
                <a:lnTo>
                  <a:pt x="7" y="66"/>
                </a:lnTo>
                <a:lnTo>
                  <a:pt x="7" y="59"/>
                </a:lnTo>
                <a:lnTo>
                  <a:pt x="7" y="51"/>
                </a:lnTo>
                <a:lnTo>
                  <a:pt x="7" y="44"/>
                </a:lnTo>
                <a:lnTo>
                  <a:pt x="7" y="37"/>
                </a:lnTo>
                <a:lnTo>
                  <a:pt x="7" y="29"/>
                </a:lnTo>
                <a:lnTo>
                  <a:pt x="7" y="22"/>
                </a:lnTo>
                <a:lnTo>
                  <a:pt x="0" y="22"/>
                </a:lnTo>
                <a:lnTo>
                  <a:pt x="0" y="14"/>
                </a:lnTo>
                <a:lnTo>
                  <a:pt x="0" y="7"/>
                </a:lnTo>
                <a:lnTo>
                  <a:pt x="7" y="7"/>
                </a:lnTo>
                <a:lnTo>
                  <a:pt x="15" y="7"/>
                </a:lnTo>
                <a:lnTo>
                  <a:pt x="22" y="7"/>
                </a:lnTo>
                <a:lnTo>
                  <a:pt x="29" y="7"/>
                </a:lnTo>
                <a:lnTo>
                  <a:pt x="37" y="7"/>
                </a:lnTo>
                <a:lnTo>
                  <a:pt x="44" y="7"/>
                </a:lnTo>
                <a:lnTo>
                  <a:pt x="52" y="7"/>
                </a:lnTo>
                <a:lnTo>
                  <a:pt x="59" y="7"/>
                </a:lnTo>
                <a:lnTo>
                  <a:pt x="66" y="7"/>
                </a:lnTo>
                <a:lnTo>
                  <a:pt x="74" y="7"/>
                </a:lnTo>
                <a:lnTo>
                  <a:pt x="81" y="7"/>
                </a:lnTo>
                <a:lnTo>
                  <a:pt x="89" y="7"/>
                </a:lnTo>
                <a:lnTo>
                  <a:pt x="96" y="7"/>
                </a:lnTo>
                <a:lnTo>
                  <a:pt x="103" y="7"/>
                </a:lnTo>
                <a:lnTo>
                  <a:pt x="111" y="7"/>
                </a:lnTo>
                <a:lnTo>
                  <a:pt x="118" y="7"/>
                </a:lnTo>
                <a:lnTo>
                  <a:pt x="125" y="0"/>
                </a:lnTo>
                <a:lnTo>
                  <a:pt x="133" y="0"/>
                </a:lnTo>
                <a:lnTo>
                  <a:pt x="140" y="0"/>
                </a:lnTo>
                <a:lnTo>
                  <a:pt x="148" y="0"/>
                </a:lnTo>
                <a:lnTo>
                  <a:pt x="155" y="0"/>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12" name="Freeform 64"/>
          <p:cNvSpPr>
            <a:spLocks/>
          </p:cNvSpPr>
          <p:nvPr/>
        </p:nvSpPr>
        <p:spPr bwMode="auto">
          <a:xfrm>
            <a:off x="6391276" y="3338810"/>
            <a:ext cx="12700" cy="20538"/>
          </a:xfrm>
          <a:custGeom>
            <a:avLst/>
            <a:gdLst>
              <a:gd name="T0" fmla="*/ 2147483647 w 8"/>
              <a:gd name="T1" fmla="*/ 0 h 23"/>
              <a:gd name="T2" fmla="*/ 2147483647 w 8"/>
              <a:gd name="T3" fmla="*/ 2147483647 h 23"/>
              <a:gd name="T4" fmla="*/ 2147483647 w 8"/>
              <a:gd name="T5" fmla="*/ 2147483647 h 23"/>
              <a:gd name="T6" fmla="*/ 2147483647 w 8"/>
              <a:gd name="T7" fmla="*/ 2147483647 h 23"/>
              <a:gd name="T8" fmla="*/ 2147483647 w 8"/>
              <a:gd name="T9" fmla="*/ 2147483647 h 23"/>
              <a:gd name="T10" fmla="*/ 2147483647 w 8"/>
              <a:gd name="T11" fmla="*/ 2147483647 h 23"/>
              <a:gd name="T12" fmla="*/ 0 w 8"/>
              <a:gd name="T13" fmla="*/ 2147483647 h 23"/>
              <a:gd name="T14" fmla="*/ 0 w 8"/>
              <a:gd name="T15" fmla="*/ 0 h 23"/>
              <a:gd name="T16" fmla="*/ 2147483647 w 8"/>
              <a:gd name="T17" fmla="*/ 0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3">
                <a:moveTo>
                  <a:pt x="7" y="0"/>
                </a:moveTo>
                <a:lnTo>
                  <a:pt x="7" y="7"/>
                </a:lnTo>
                <a:lnTo>
                  <a:pt x="7" y="14"/>
                </a:lnTo>
                <a:lnTo>
                  <a:pt x="7" y="22"/>
                </a:lnTo>
                <a:lnTo>
                  <a:pt x="7" y="14"/>
                </a:lnTo>
                <a:lnTo>
                  <a:pt x="7" y="7"/>
                </a:lnTo>
                <a:lnTo>
                  <a:pt x="0" y="7"/>
                </a:lnTo>
                <a:lnTo>
                  <a:pt x="0" y="0"/>
                </a:lnTo>
                <a:lnTo>
                  <a:pt x="7"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113" name="Freeform 65"/>
          <p:cNvSpPr>
            <a:spLocks/>
          </p:cNvSpPr>
          <p:nvPr/>
        </p:nvSpPr>
        <p:spPr bwMode="auto">
          <a:xfrm>
            <a:off x="6615116" y="3331669"/>
            <a:ext cx="365125" cy="265211"/>
          </a:xfrm>
          <a:custGeom>
            <a:avLst/>
            <a:gdLst>
              <a:gd name="T0" fmla="*/ 2147483647 w 230"/>
              <a:gd name="T1" fmla="*/ 2147483647 h 297"/>
              <a:gd name="T2" fmla="*/ 2147483647 w 230"/>
              <a:gd name="T3" fmla="*/ 2147483647 h 297"/>
              <a:gd name="T4" fmla="*/ 2147483647 w 230"/>
              <a:gd name="T5" fmla="*/ 2147483647 h 297"/>
              <a:gd name="T6" fmla="*/ 2147483647 w 230"/>
              <a:gd name="T7" fmla="*/ 2147483647 h 297"/>
              <a:gd name="T8" fmla="*/ 2147483647 w 230"/>
              <a:gd name="T9" fmla="*/ 2147483647 h 297"/>
              <a:gd name="T10" fmla="*/ 2147483647 w 230"/>
              <a:gd name="T11" fmla="*/ 2147483647 h 297"/>
              <a:gd name="T12" fmla="*/ 2147483647 w 230"/>
              <a:gd name="T13" fmla="*/ 0 h 297"/>
              <a:gd name="T14" fmla="*/ 2147483647 w 230"/>
              <a:gd name="T15" fmla="*/ 0 h 297"/>
              <a:gd name="T16" fmla="*/ 2147483647 w 230"/>
              <a:gd name="T17" fmla="*/ 0 h 297"/>
              <a:gd name="T18" fmla="*/ 2147483647 w 230"/>
              <a:gd name="T19" fmla="*/ 0 h 297"/>
              <a:gd name="T20" fmla="*/ 2147483647 w 230"/>
              <a:gd name="T21" fmla="*/ 2147483647 h 297"/>
              <a:gd name="T22" fmla="*/ 2147483647 w 230"/>
              <a:gd name="T23" fmla="*/ 2147483647 h 297"/>
              <a:gd name="T24" fmla="*/ 2147483647 w 230"/>
              <a:gd name="T25" fmla="*/ 2147483647 h 297"/>
              <a:gd name="T26" fmla="*/ 2147483647 w 230"/>
              <a:gd name="T27" fmla="*/ 2147483647 h 297"/>
              <a:gd name="T28" fmla="*/ 2147483647 w 230"/>
              <a:gd name="T29" fmla="*/ 2147483647 h 297"/>
              <a:gd name="T30" fmla="*/ 2147483647 w 230"/>
              <a:gd name="T31" fmla="*/ 2147483647 h 297"/>
              <a:gd name="T32" fmla="*/ 2147483647 w 230"/>
              <a:gd name="T33" fmla="*/ 2147483647 h 297"/>
              <a:gd name="T34" fmla="*/ 2147483647 w 230"/>
              <a:gd name="T35" fmla="*/ 2147483647 h 297"/>
              <a:gd name="T36" fmla="*/ 2147483647 w 230"/>
              <a:gd name="T37" fmla="*/ 2147483647 h 297"/>
              <a:gd name="T38" fmla="*/ 2147483647 w 230"/>
              <a:gd name="T39" fmla="*/ 2147483647 h 297"/>
              <a:gd name="T40" fmla="*/ 2147483647 w 230"/>
              <a:gd name="T41" fmla="*/ 2147483647 h 297"/>
              <a:gd name="T42" fmla="*/ 2147483647 w 230"/>
              <a:gd name="T43" fmla="*/ 2147483647 h 297"/>
              <a:gd name="T44" fmla="*/ 2147483647 w 230"/>
              <a:gd name="T45" fmla="*/ 2147483647 h 297"/>
              <a:gd name="T46" fmla="*/ 2147483647 w 230"/>
              <a:gd name="T47" fmla="*/ 2147483647 h 297"/>
              <a:gd name="T48" fmla="*/ 2147483647 w 230"/>
              <a:gd name="T49" fmla="*/ 2147483647 h 297"/>
              <a:gd name="T50" fmla="*/ 2147483647 w 230"/>
              <a:gd name="T51" fmla="*/ 2147483647 h 297"/>
              <a:gd name="T52" fmla="*/ 2147483647 w 230"/>
              <a:gd name="T53" fmla="*/ 2147483647 h 297"/>
              <a:gd name="T54" fmla="*/ 2147483647 w 230"/>
              <a:gd name="T55" fmla="*/ 2147483647 h 297"/>
              <a:gd name="T56" fmla="*/ 2147483647 w 230"/>
              <a:gd name="T57" fmla="*/ 2147483647 h 297"/>
              <a:gd name="T58" fmla="*/ 2147483647 w 230"/>
              <a:gd name="T59" fmla="*/ 2147483647 h 297"/>
              <a:gd name="T60" fmla="*/ 2147483647 w 230"/>
              <a:gd name="T61" fmla="*/ 2147483647 h 297"/>
              <a:gd name="T62" fmla="*/ 2147483647 w 230"/>
              <a:gd name="T63" fmla="*/ 2147483647 h 297"/>
              <a:gd name="T64" fmla="*/ 2147483647 w 230"/>
              <a:gd name="T65" fmla="*/ 2147483647 h 297"/>
              <a:gd name="T66" fmla="*/ 0 w 230"/>
              <a:gd name="T67" fmla="*/ 2147483647 h 297"/>
              <a:gd name="T68" fmla="*/ 0 w 230"/>
              <a:gd name="T69" fmla="*/ 2147483647 h 297"/>
              <a:gd name="T70" fmla="*/ 0 w 230"/>
              <a:gd name="T71" fmla="*/ 2147483647 h 297"/>
              <a:gd name="T72" fmla="*/ 0 w 230"/>
              <a:gd name="T73" fmla="*/ 2147483647 h 297"/>
              <a:gd name="T74" fmla="*/ 0 w 230"/>
              <a:gd name="T75" fmla="*/ 2147483647 h 297"/>
              <a:gd name="T76" fmla="*/ 0 w 230"/>
              <a:gd name="T77" fmla="*/ 2147483647 h 297"/>
              <a:gd name="T78" fmla="*/ 0 w 230"/>
              <a:gd name="T79" fmla="*/ 2147483647 h 297"/>
              <a:gd name="T80" fmla="*/ 0 w 230"/>
              <a:gd name="T81" fmla="*/ 2147483647 h 297"/>
              <a:gd name="T82" fmla="*/ 0 w 230"/>
              <a:gd name="T83" fmla="*/ 2147483647 h 297"/>
              <a:gd name="T84" fmla="*/ 0 w 230"/>
              <a:gd name="T85" fmla="*/ 2147483647 h 297"/>
              <a:gd name="T86" fmla="*/ 0 w 230"/>
              <a:gd name="T87" fmla="*/ 2147483647 h 297"/>
              <a:gd name="T88" fmla="*/ 2147483647 w 230"/>
              <a:gd name="T89" fmla="*/ 2147483647 h 297"/>
              <a:gd name="T90" fmla="*/ 2147483647 w 230"/>
              <a:gd name="T91" fmla="*/ 2147483647 h 2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0" h="297">
                <a:moveTo>
                  <a:pt x="14" y="8"/>
                </a:moveTo>
                <a:lnTo>
                  <a:pt x="22" y="8"/>
                </a:lnTo>
                <a:lnTo>
                  <a:pt x="29" y="8"/>
                </a:lnTo>
                <a:lnTo>
                  <a:pt x="37" y="8"/>
                </a:lnTo>
                <a:lnTo>
                  <a:pt x="44" y="8"/>
                </a:lnTo>
                <a:lnTo>
                  <a:pt x="51" y="8"/>
                </a:lnTo>
                <a:lnTo>
                  <a:pt x="59" y="8"/>
                </a:lnTo>
                <a:lnTo>
                  <a:pt x="66" y="8"/>
                </a:lnTo>
                <a:lnTo>
                  <a:pt x="74" y="8"/>
                </a:lnTo>
                <a:lnTo>
                  <a:pt x="81" y="8"/>
                </a:lnTo>
                <a:lnTo>
                  <a:pt x="88" y="8"/>
                </a:lnTo>
                <a:lnTo>
                  <a:pt x="96" y="8"/>
                </a:lnTo>
                <a:lnTo>
                  <a:pt x="103" y="8"/>
                </a:lnTo>
                <a:lnTo>
                  <a:pt x="111" y="8"/>
                </a:lnTo>
                <a:lnTo>
                  <a:pt x="118" y="8"/>
                </a:lnTo>
                <a:lnTo>
                  <a:pt x="125" y="8"/>
                </a:lnTo>
                <a:lnTo>
                  <a:pt x="133" y="8"/>
                </a:lnTo>
                <a:lnTo>
                  <a:pt x="140" y="8"/>
                </a:lnTo>
                <a:lnTo>
                  <a:pt x="148" y="8"/>
                </a:lnTo>
                <a:lnTo>
                  <a:pt x="155" y="0"/>
                </a:lnTo>
                <a:lnTo>
                  <a:pt x="162" y="0"/>
                </a:lnTo>
                <a:lnTo>
                  <a:pt x="170" y="0"/>
                </a:lnTo>
                <a:lnTo>
                  <a:pt x="177" y="0"/>
                </a:lnTo>
                <a:lnTo>
                  <a:pt x="185" y="0"/>
                </a:lnTo>
                <a:lnTo>
                  <a:pt x="192" y="0"/>
                </a:lnTo>
                <a:lnTo>
                  <a:pt x="199" y="0"/>
                </a:lnTo>
                <a:lnTo>
                  <a:pt x="207" y="0"/>
                </a:lnTo>
                <a:lnTo>
                  <a:pt x="214" y="0"/>
                </a:lnTo>
                <a:lnTo>
                  <a:pt x="222" y="0"/>
                </a:lnTo>
                <a:lnTo>
                  <a:pt x="229" y="0"/>
                </a:lnTo>
                <a:lnTo>
                  <a:pt x="229" y="8"/>
                </a:lnTo>
                <a:lnTo>
                  <a:pt x="229" y="15"/>
                </a:lnTo>
                <a:lnTo>
                  <a:pt x="222" y="15"/>
                </a:lnTo>
                <a:lnTo>
                  <a:pt x="222" y="22"/>
                </a:lnTo>
                <a:lnTo>
                  <a:pt x="222" y="30"/>
                </a:lnTo>
                <a:lnTo>
                  <a:pt x="214" y="37"/>
                </a:lnTo>
                <a:lnTo>
                  <a:pt x="214" y="45"/>
                </a:lnTo>
                <a:lnTo>
                  <a:pt x="207" y="45"/>
                </a:lnTo>
                <a:lnTo>
                  <a:pt x="207" y="52"/>
                </a:lnTo>
                <a:lnTo>
                  <a:pt x="199" y="52"/>
                </a:lnTo>
                <a:lnTo>
                  <a:pt x="199" y="59"/>
                </a:lnTo>
                <a:lnTo>
                  <a:pt x="192" y="59"/>
                </a:lnTo>
                <a:lnTo>
                  <a:pt x="192" y="67"/>
                </a:lnTo>
                <a:lnTo>
                  <a:pt x="192" y="74"/>
                </a:lnTo>
                <a:lnTo>
                  <a:pt x="185" y="74"/>
                </a:lnTo>
                <a:lnTo>
                  <a:pt x="185" y="82"/>
                </a:lnTo>
                <a:lnTo>
                  <a:pt x="185" y="89"/>
                </a:lnTo>
                <a:lnTo>
                  <a:pt x="185" y="96"/>
                </a:lnTo>
                <a:lnTo>
                  <a:pt x="177" y="96"/>
                </a:lnTo>
                <a:lnTo>
                  <a:pt x="177" y="104"/>
                </a:lnTo>
                <a:lnTo>
                  <a:pt x="177" y="111"/>
                </a:lnTo>
                <a:lnTo>
                  <a:pt x="177" y="119"/>
                </a:lnTo>
                <a:lnTo>
                  <a:pt x="177" y="126"/>
                </a:lnTo>
                <a:lnTo>
                  <a:pt x="170" y="126"/>
                </a:lnTo>
                <a:lnTo>
                  <a:pt x="170" y="133"/>
                </a:lnTo>
                <a:lnTo>
                  <a:pt x="170" y="141"/>
                </a:lnTo>
                <a:lnTo>
                  <a:pt x="170" y="148"/>
                </a:lnTo>
                <a:lnTo>
                  <a:pt x="170" y="156"/>
                </a:lnTo>
                <a:lnTo>
                  <a:pt x="170" y="163"/>
                </a:lnTo>
                <a:lnTo>
                  <a:pt x="162" y="163"/>
                </a:lnTo>
                <a:lnTo>
                  <a:pt x="162" y="170"/>
                </a:lnTo>
                <a:lnTo>
                  <a:pt x="162" y="178"/>
                </a:lnTo>
                <a:lnTo>
                  <a:pt x="162" y="185"/>
                </a:lnTo>
                <a:lnTo>
                  <a:pt x="162" y="193"/>
                </a:lnTo>
                <a:lnTo>
                  <a:pt x="162" y="200"/>
                </a:lnTo>
                <a:lnTo>
                  <a:pt x="162" y="207"/>
                </a:lnTo>
                <a:lnTo>
                  <a:pt x="155" y="207"/>
                </a:lnTo>
                <a:lnTo>
                  <a:pt x="155" y="215"/>
                </a:lnTo>
                <a:lnTo>
                  <a:pt x="155" y="222"/>
                </a:lnTo>
                <a:lnTo>
                  <a:pt x="155" y="230"/>
                </a:lnTo>
                <a:lnTo>
                  <a:pt x="155" y="237"/>
                </a:lnTo>
                <a:lnTo>
                  <a:pt x="148" y="237"/>
                </a:lnTo>
                <a:lnTo>
                  <a:pt x="148" y="244"/>
                </a:lnTo>
                <a:lnTo>
                  <a:pt x="155" y="244"/>
                </a:lnTo>
                <a:lnTo>
                  <a:pt x="155" y="252"/>
                </a:lnTo>
                <a:lnTo>
                  <a:pt x="148" y="252"/>
                </a:lnTo>
                <a:lnTo>
                  <a:pt x="148" y="259"/>
                </a:lnTo>
                <a:lnTo>
                  <a:pt x="148" y="267"/>
                </a:lnTo>
                <a:lnTo>
                  <a:pt x="140" y="274"/>
                </a:lnTo>
                <a:lnTo>
                  <a:pt x="140" y="282"/>
                </a:lnTo>
                <a:lnTo>
                  <a:pt x="140" y="289"/>
                </a:lnTo>
                <a:lnTo>
                  <a:pt x="140" y="296"/>
                </a:lnTo>
                <a:lnTo>
                  <a:pt x="133" y="296"/>
                </a:lnTo>
                <a:lnTo>
                  <a:pt x="125" y="296"/>
                </a:lnTo>
                <a:lnTo>
                  <a:pt x="118" y="296"/>
                </a:lnTo>
                <a:lnTo>
                  <a:pt x="111" y="296"/>
                </a:lnTo>
                <a:lnTo>
                  <a:pt x="103" y="296"/>
                </a:lnTo>
                <a:lnTo>
                  <a:pt x="88" y="296"/>
                </a:lnTo>
                <a:lnTo>
                  <a:pt x="81" y="296"/>
                </a:lnTo>
                <a:lnTo>
                  <a:pt x="74" y="296"/>
                </a:lnTo>
                <a:lnTo>
                  <a:pt x="66" y="296"/>
                </a:lnTo>
                <a:lnTo>
                  <a:pt x="59" y="296"/>
                </a:lnTo>
                <a:lnTo>
                  <a:pt x="51" y="296"/>
                </a:lnTo>
                <a:lnTo>
                  <a:pt x="44" y="296"/>
                </a:lnTo>
                <a:lnTo>
                  <a:pt x="37" y="296"/>
                </a:lnTo>
                <a:lnTo>
                  <a:pt x="29" y="296"/>
                </a:lnTo>
                <a:lnTo>
                  <a:pt x="22" y="296"/>
                </a:lnTo>
                <a:lnTo>
                  <a:pt x="14" y="296"/>
                </a:lnTo>
                <a:lnTo>
                  <a:pt x="7" y="296"/>
                </a:lnTo>
                <a:lnTo>
                  <a:pt x="0" y="289"/>
                </a:lnTo>
                <a:lnTo>
                  <a:pt x="0" y="274"/>
                </a:lnTo>
                <a:lnTo>
                  <a:pt x="0" y="267"/>
                </a:lnTo>
                <a:lnTo>
                  <a:pt x="0" y="259"/>
                </a:lnTo>
                <a:lnTo>
                  <a:pt x="0" y="252"/>
                </a:lnTo>
                <a:lnTo>
                  <a:pt x="0" y="244"/>
                </a:lnTo>
                <a:lnTo>
                  <a:pt x="0" y="237"/>
                </a:lnTo>
                <a:lnTo>
                  <a:pt x="0" y="230"/>
                </a:lnTo>
                <a:lnTo>
                  <a:pt x="0" y="222"/>
                </a:lnTo>
                <a:lnTo>
                  <a:pt x="0" y="215"/>
                </a:lnTo>
                <a:lnTo>
                  <a:pt x="0" y="200"/>
                </a:lnTo>
                <a:lnTo>
                  <a:pt x="0" y="193"/>
                </a:lnTo>
                <a:lnTo>
                  <a:pt x="0" y="185"/>
                </a:lnTo>
                <a:lnTo>
                  <a:pt x="0" y="178"/>
                </a:lnTo>
                <a:lnTo>
                  <a:pt x="0" y="170"/>
                </a:lnTo>
                <a:lnTo>
                  <a:pt x="0" y="163"/>
                </a:lnTo>
                <a:lnTo>
                  <a:pt x="0" y="156"/>
                </a:lnTo>
                <a:lnTo>
                  <a:pt x="0" y="148"/>
                </a:lnTo>
                <a:lnTo>
                  <a:pt x="0" y="141"/>
                </a:lnTo>
                <a:lnTo>
                  <a:pt x="0" y="133"/>
                </a:lnTo>
                <a:lnTo>
                  <a:pt x="0" y="126"/>
                </a:lnTo>
                <a:lnTo>
                  <a:pt x="0" y="119"/>
                </a:lnTo>
                <a:lnTo>
                  <a:pt x="0" y="111"/>
                </a:lnTo>
                <a:lnTo>
                  <a:pt x="0" y="104"/>
                </a:lnTo>
                <a:lnTo>
                  <a:pt x="0" y="96"/>
                </a:lnTo>
                <a:lnTo>
                  <a:pt x="0" y="89"/>
                </a:lnTo>
                <a:lnTo>
                  <a:pt x="0" y="82"/>
                </a:lnTo>
                <a:lnTo>
                  <a:pt x="0" y="74"/>
                </a:lnTo>
                <a:lnTo>
                  <a:pt x="0" y="67"/>
                </a:lnTo>
                <a:lnTo>
                  <a:pt x="0" y="59"/>
                </a:lnTo>
                <a:lnTo>
                  <a:pt x="0" y="52"/>
                </a:lnTo>
                <a:lnTo>
                  <a:pt x="0" y="45"/>
                </a:lnTo>
                <a:lnTo>
                  <a:pt x="0" y="37"/>
                </a:lnTo>
                <a:lnTo>
                  <a:pt x="0" y="30"/>
                </a:lnTo>
                <a:lnTo>
                  <a:pt x="7" y="30"/>
                </a:lnTo>
                <a:lnTo>
                  <a:pt x="7" y="22"/>
                </a:lnTo>
                <a:lnTo>
                  <a:pt x="7" y="15"/>
                </a:lnTo>
                <a:lnTo>
                  <a:pt x="7" y="8"/>
                </a:lnTo>
                <a:lnTo>
                  <a:pt x="14" y="8"/>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14" name="Freeform 66"/>
          <p:cNvSpPr>
            <a:spLocks/>
          </p:cNvSpPr>
          <p:nvPr/>
        </p:nvSpPr>
        <p:spPr bwMode="auto">
          <a:xfrm>
            <a:off x="6380164" y="3384352"/>
            <a:ext cx="23812" cy="14288"/>
          </a:xfrm>
          <a:custGeom>
            <a:avLst/>
            <a:gdLst>
              <a:gd name="T0" fmla="*/ 2147483647 w 15"/>
              <a:gd name="T1" fmla="*/ 2147483647 h 16"/>
              <a:gd name="T2" fmla="*/ 2147483647 w 15"/>
              <a:gd name="T3" fmla="*/ 2147483647 h 16"/>
              <a:gd name="T4" fmla="*/ 2147483647 w 15"/>
              <a:gd name="T5" fmla="*/ 2147483647 h 16"/>
              <a:gd name="T6" fmla="*/ 2147483647 w 15"/>
              <a:gd name="T7" fmla="*/ 2147483647 h 16"/>
              <a:gd name="T8" fmla="*/ 0 w 15"/>
              <a:gd name="T9" fmla="*/ 0 h 16"/>
              <a:gd name="T10" fmla="*/ 2147483647 w 15"/>
              <a:gd name="T11" fmla="*/ 0 h 16"/>
              <a:gd name="T12" fmla="*/ 2147483647 w 15"/>
              <a:gd name="T13" fmla="*/ 2147483647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16">
                <a:moveTo>
                  <a:pt x="7" y="8"/>
                </a:moveTo>
                <a:lnTo>
                  <a:pt x="14" y="8"/>
                </a:lnTo>
                <a:lnTo>
                  <a:pt x="7" y="15"/>
                </a:lnTo>
                <a:lnTo>
                  <a:pt x="7" y="8"/>
                </a:lnTo>
                <a:lnTo>
                  <a:pt x="0" y="0"/>
                </a:lnTo>
                <a:lnTo>
                  <a:pt x="7" y="0"/>
                </a:lnTo>
                <a:lnTo>
                  <a:pt x="7" y="8"/>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115" name="Freeform 67"/>
          <p:cNvSpPr>
            <a:spLocks/>
          </p:cNvSpPr>
          <p:nvPr/>
        </p:nvSpPr>
        <p:spPr bwMode="auto">
          <a:xfrm>
            <a:off x="6402391" y="3397747"/>
            <a:ext cx="14287" cy="14288"/>
          </a:xfrm>
          <a:custGeom>
            <a:avLst/>
            <a:gdLst>
              <a:gd name="T0" fmla="*/ 0 w 9"/>
              <a:gd name="T1" fmla="*/ 0 h 16"/>
              <a:gd name="T2" fmla="*/ 0 w 9"/>
              <a:gd name="T3" fmla="*/ 2147483647 h 16"/>
              <a:gd name="T4" fmla="*/ 0 w 9"/>
              <a:gd name="T5" fmla="*/ 0 h 16"/>
              <a:gd name="T6" fmla="*/ 0 w 9"/>
              <a:gd name="T7" fmla="*/ 2147483647 h 16"/>
              <a:gd name="T8" fmla="*/ 2147483647 w 9"/>
              <a:gd name="T9" fmla="*/ 2147483647 h 16"/>
              <a:gd name="T10" fmla="*/ 2147483647 w 9"/>
              <a:gd name="T11" fmla="*/ 2147483647 h 16"/>
              <a:gd name="T12" fmla="*/ 0 w 9"/>
              <a:gd name="T13" fmla="*/ 2147483647 h 16"/>
              <a:gd name="T14" fmla="*/ 0 w 9"/>
              <a:gd name="T15" fmla="*/ 2147483647 h 16"/>
              <a:gd name="T16" fmla="*/ 0 w 9"/>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6">
                <a:moveTo>
                  <a:pt x="0" y="0"/>
                </a:moveTo>
                <a:lnTo>
                  <a:pt x="0" y="8"/>
                </a:lnTo>
                <a:lnTo>
                  <a:pt x="0" y="0"/>
                </a:lnTo>
                <a:lnTo>
                  <a:pt x="0" y="8"/>
                </a:lnTo>
                <a:lnTo>
                  <a:pt x="8" y="8"/>
                </a:lnTo>
                <a:lnTo>
                  <a:pt x="8" y="15"/>
                </a:lnTo>
                <a:lnTo>
                  <a:pt x="0" y="15"/>
                </a:lnTo>
                <a:lnTo>
                  <a:pt x="0" y="8"/>
                </a:lnTo>
                <a:lnTo>
                  <a:pt x="0" y="0"/>
                </a:lnTo>
              </a:path>
            </a:pathLst>
          </a:custGeom>
          <a:noFill/>
          <a:ln w="12700" cap="rnd"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116" name="Freeform 68" descr="5%"/>
          <p:cNvSpPr>
            <a:spLocks/>
          </p:cNvSpPr>
          <p:nvPr/>
        </p:nvSpPr>
        <p:spPr bwMode="auto">
          <a:xfrm>
            <a:off x="2951165" y="3404890"/>
            <a:ext cx="447675" cy="463451"/>
          </a:xfrm>
          <a:custGeom>
            <a:avLst/>
            <a:gdLst>
              <a:gd name="T0" fmla="*/ 2147483647 w 282"/>
              <a:gd name="T1" fmla="*/ 2147483647 h 519"/>
              <a:gd name="T2" fmla="*/ 2147483647 w 282"/>
              <a:gd name="T3" fmla="*/ 2147483647 h 519"/>
              <a:gd name="T4" fmla="*/ 2147483647 w 282"/>
              <a:gd name="T5" fmla="*/ 2147483647 h 519"/>
              <a:gd name="T6" fmla="*/ 2147483647 w 282"/>
              <a:gd name="T7" fmla="*/ 2147483647 h 519"/>
              <a:gd name="T8" fmla="*/ 2147483647 w 282"/>
              <a:gd name="T9" fmla="*/ 2147483647 h 519"/>
              <a:gd name="T10" fmla="*/ 2147483647 w 282"/>
              <a:gd name="T11" fmla="*/ 2147483647 h 519"/>
              <a:gd name="T12" fmla="*/ 2147483647 w 282"/>
              <a:gd name="T13" fmla="*/ 2147483647 h 519"/>
              <a:gd name="T14" fmla="*/ 2147483647 w 282"/>
              <a:gd name="T15" fmla="*/ 2147483647 h 519"/>
              <a:gd name="T16" fmla="*/ 2147483647 w 282"/>
              <a:gd name="T17" fmla="*/ 2147483647 h 519"/>
              <a:gd name="T18" fmla="*/ 2147483647 w 282"/>
              <a:gd name="T19" fmla="*/ 2147483647 h 519"/>
              <a:gd name="T20" fmla="*/ 2147483647 w 282"/>
              <a:gd name="T21" fmla="*/ 2147483647 h 519"/>
              <a:gd name="T22" fmla="*/ 2147483647 w 282"/>
              <a:gd name="T23" fmla="*/ 2147483647 h 519"/>
              <a:gd name="T24" fmla="*/ 2147483647 w 282"/>
              <a:gd name="T25" fmla="*/ 2147483647 h 519"/>
              <a:gd name="T26" fmla="*/ 2147483647 w 282"/>
              <a:gd name="T27" fmla="*/ 2147483647 h 519"/>
              <a:gd name="T28" fmla="*/ 2147483647 w 282"/>
              <a:gd name="T29" fmla="*/ 2147483647 h 519"/>
              <a:gd name="T30" fmla="*/ 2147483647 w 282"/>
              <a:gd name="T31" fmla="*/ 2147483647 h 519"/>
              <a:gd name="T32" fmla="*/ 2147483647 w 282"/>
              <a:gd name="T33" fmla="*/ 2147483647 h 519"/>
              <a:gd name="T34" fmla="*/ 2147483647 w 282"/>
              <a:gd name="T35" fmla="*/ 2147483647 h 519"/>
              <a:gd name="T36" fmla="*/ 2147483647 w 282"/>
              <a:gd name="T37" fmla="*/ 2147483647 h 519"/>
              <a:gd name="T38" fmla="*/ 2147483647 w 282"/>
              <a:gd name="T39" fmla="*/ 2147483647 h 519"/>
              <a:gd name="T40" fmla="*/ 2147483647 w 282"/>
              <a:gd name="T41" fmla="*/ 2147483647 h 519"/>
              <a:gd name="T42" fmla="*/ 2147483647 w 282"/>
              <a:gd name="T43" fmla="*/ 2147483647 h 519"/>
              <a:gd name="T44" fmla="*/ 2147483647 w 282"/>
              <a:gd name="T45" fmla="*/ 2147483647 h 519"/>
              <a:gd name="T46" fmla="*/ 2147483647 w 282"/>
              <a:gd name="T47" fmla="*/ 2147483647 h 519"/>
              <a:gd name="T48" fmla="*/ 2147483647 w 282"/>
              <a:gd name="T49" fmla="*/ 2147483647 h 519"/>
              <a:gd name="T50" fmla="*/ 2147483647 w 282"/>
              <a:gd name="T51" fmla="*/ 2147483647 h 519"/>
              <a:gd name="T52" fmla="*/ 2147483647 w 282"/>
              <a:gd name="T53" fmla="*/ 2147483647 h 519"/>
              <a:gd name="T54" fmla="*/ 2147483647 w 282"/>
              <a:gd name="T55" fmla="*/ 2147483647 h 519"/>
              <a:gd name="T56" fmla="*/ 2147483647 w 282"/>
              <a:gd name="T57" fmla="*/ 2147483647 h 519"/>
              <a:gd name="T58" fmla="*/ 2147483647 w 282"/>
              <a:gd name="T59" fmla="*/ 2147483647 h 519"/>
              <a:gd name="T60" fmla="*/ 2147483647 w 282"/>
              <a:gd name="T61" fmla="*/ 2147483647 h 519"/>
              <a:gd name="T62" fmla="*/ 2147483647 w 282"/>
              <a:gd name="T63" fmla="*/ 2147483647 h 519"/>
              <a:gd name="T64" fmla="*/ 2147483647 w 282"/>
              <a:gd name="T65" fmla="*/ 2147483647 h 519"/>
              <a:gd name="T66" fmla="*/ 2147483647 w 282"/>
              <a:gd name="T67" fmla="*/ 2147483647 h 519"/>
              <a:gd name="T68" fmla="*/ 2147483647 w 282"/>
              <a:gd name="T69" fmla="*/ 2147483647 h 519"/>
              <a:gd name="T70" fmla="*/ 0 w 282"/>
              <a:gd name="T71" fmla="*/ 2147483647 h 519"/>
              <a:gd name="T72" fmla="*/ 2147483647 w 282"/>
              <a:gd name="T73" fmla="*/ 2147483647 h 519"/>
              <a:gd name="T74" fmla="*/ 2147483647 w 282"/>
              <a:gd name="T75" fmla="*/ 2147483647 h 519"/>
              <a:gd name="T76" fmla="*/ 2147483647 w 282"/>
              <a:gd name="T77" fmla="*/ 2147483647 h 519"/>
              <a:gd name="T78" fmla="*/ 2147483647 w 282"/>
              <a:gd name="T79" fmla="*/ 2147483647 h 519"/>
              <a:gd name="T80" fmla="*/ 2147483647 w 282"/>
              <a:gd name="T81" fmla="*/ 2147483647 h 519"/>
              <a:gd name="T82" fmla="*/ 2147483647 w 282"/>
              <a:gd name="T83" fmla="*/ 2147483647 h 519"/>
              <a:gd name="T84" fmla="*/ 2147483647 w 282"/>
              <a:gd name="T85" fmla="*/ 2147483647 h 519"/>
              <a:gd name="T86" fmla="*/ 2147483647 w 282"/>
              <a:gd name="T87" fmla="*/ 2147483647 h 519"/>
              <a:gd name="T88" fmla="*/ 2147483647 w 282"/>
              <a:gd name="T89" fmla="*/ 2147483647 h 519"/>
              <a:gd name="T90" fmla="*/ 2147483647 w 282"/>
              <a:gd name="T91" fmla="*/ 2147483647 h 519"/>
              <a:gd name="T92" fmla="*/ 2147483647 w 282"/>
              <a:gd name="T93" fmla="*/ 2147483647 h 519"/>
              <a:gd name="T94" fmla="*/ 2147483647 w 282"/>
              <a:gd name="T95" fmla="*/ 2147483647 h 519"/>
              <a:gd name="T96" fmla="*/ 2147483647 w 282"/>
              <a:gd name="T97" fmla="*/ 2147483647 h 519"/>
              <a:gd name="T98" fmla="*/ 2147483647 w 282"/>
              <a:gd name="T99" fmla="*/ 2147483647 h 519"/>
              <a:gd name="T100" fmla="*/ 2147483647 w 282"/>
              <a:gd name="T101" fmla="*/ 0 h 519"/>
              <a:gd name="T102" fmla="*/ 2147483647 w 282"/>
              <a:gd name="T103" fmla="*/ 0 h 519"/>
              <a:gd name="T104" fmla="*/ 2147483647 w 282"/>
              <a:gd name="T105" fmla="*/ 2147483647 h 519"/>
              <a:gd name="T106" fmla="*/ 2147483647 w 282"/>
              <a:gd name="T107" fmla="*/ 2147483647 h 519"/>
              <a:gd name="T108" fmla="*/ 2147483647 w 282"/>
              <a:gd name="T109" fmla="*/ 2147483647 h 519"/>
              <a:gd name="T110" fmla="*/ 2147483647 w 282"/>
              <a:gd name="T111" fmla="*/ 2147483647 h 519"/>
              <a:gd name="T112" fmla="*/ 2147483647 w 282"/>
              <a:gd name="T113" fmla="*/ 2147483647 h 5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2" h="519">
                <a:moveTo>
                  <a:pt x="273" y="7"/>
                </a:moveTo>
                <a:lnTo>
                  <a:pt x="273" y="14"/>
                </a:lnTo>
                <a:lnTo>
                  <a:pt x="273" y="29"/>
                </a:lnTo>
                <a:lnTo>
                  <a:pt x="273" y="37"/>
                </a:lnTo>
                <a:lnTo>
                  <a:pt x="273" y="44"/>
                </a:lnTo>
                <a:lnTo>
                  <a:pt x="273" y="51"/>
                </a:lnTo>
                <a:lnTo>
                  <a:pt x="273" y="59"/>
                </a:lnTo>
                <a:lnTo>
                  <a:pt x="273" y="66"/>
                </a:lnTo>
                <a:lnTo>
                  <a:pt x="273" y="74"/>
                </a:lnTo>
                <a:lnTo>
                  <a:pt x="273" y="81"/>
                </a:lnTo>
                <a:lnTo>
                  <a:pt x="273" y="88"/>
                </a:lnTo>
                <a:lnTo>
                  <a:pt x="273" y="96"/>
                </a:lnTo>
                <a:lnTo>
                  <a:pt x="273" y="103"/>
                </a:lnTo>
                <a:lnTo>
                  <a:pt x="273" y="111"/>
                </a:lnTo>
                <a:lnTo>
                  <a:pt x="273" y="118"/>
                </a:lnTo>
                <a:lnTo>
                  <a:pt x="273" y="125"/>
                </a:lnTo>
                <a:lnTo>
                  <a:pt x="273" y="133"/>
                </a:lnTo>
                <a:lnTo>
                  <a:pt x="273" y="140"/>
                </a:lnTo>
                <a:lnTo>
                  <a:pt x="273" y="148"/>
                </a:lnTo>
                <a:lnTo>
                  <a:pt x="273" y="155"/>
                </a:lnTo>
                <a:lnTo>
                  <a:pt x="273" y="162"/>
                </a:lnTo>
                <a:lnTo>
                  <a:pt x="273" y="177"/>
                </a:lnTo>
                <a:lnTo>
                  <a:pt x="273" y="185"/>
                </a:lnTo>
                <a:lnTo>
                  <a:pt x="273" y="192"/>
                </a:lnTo>
                <a:lnTo>
                  <a:pt x="273" y="200"/>
                </a:lnTo>
                <a:lnTo>
                  <a:pt x="273" y="207"/>
                </a:lnTo>
                <a:lnTo>
                  <a:pt x="273" y="214"/>
                </a:lnTo>
                <a:lnTo>
                  <a:pt x="273" y="222"/>
                </a:lnTo>
                <a:lnTo>
                  <a:pt x="273" y="229"/>
                </a:lnTo>
                <a:lnTo>
                  <a:pt x="273" y="237"/>
                </a:lnTo>
                <a:lnTo>
                  <a:pt x="273" y="244"/>
                </a:lnTo>
                <a:lnTo>
                  <a:pt x="273" y="251"/>
                </a:lnTo>
                <a:lnTo>
                  <a:pt x="273" y="259"/>
                </a:lnTo>
                <a:lnTo>
                  <a:pt x="273" y="266"/>
                </a:lnTo>
                <a:lnTo>
                  <a:pt x="273" y="274"/>
                </a:lnTo>
                <a:lnTo>
                  <a:pt x="273" y="281"/>
                </a:lnTo>
                <a:lnTo>
                  <a:pt x="273" y="288"/>
                </a:lnTo>
                <a:lnTo>
                  <a:pt x="273" y="296"/>
                </a:lnTo>
                <a:lnTo>
                  <a:pt x="281" y="296"/>
                </a:lnTo>
                <a:lnTo>
                  <a:pt x="281" y="303"/>
                </a:lnTo>
                <a:lnTo>
                  <a:pt x="281" y="311"/>
                </a:lnTo>
                <a:lnTo>
                  <a:pt x="281" y="318"/>
                </a:lnTo>
                <a:lnTo>
                  <a:pt x="281" y="325"/>
                </a:lnTo>
                <a:lnTo>
                  <a:pt x="281" y="333"/>
                </a:lnTo>
                <a:lnTo>
                  <a:pt x="281" y="340"/>
                </a:lnTo>
                <a:lnTo>
                  <a:pt x="281" y="348"/>
                </a:lnTo>
                <a:lnTo>
                  <a:pt x="281" y="355"/>
                </a:lnTo>
                <a:lnTo>
                  <a:pt x="273" y="362"/>
                </a:lnTo>
                <a:lnTo>
                  <a:pt x="273" y="370"/>
                </a:lnTo>
                <a:lnTo>
                  <a:pt x="273" y="377"/>
                </a:lnTo>
                <a:lnTo>
                  <a:pt x="273" y="385"/>
                </a:lnTo>
                <a:lnTo>
                  <a:pt x="273" y="392"/>
                </a:lnTo>
                <a:lnTo>
                  <a:pt x="273" y="399"/>
                </a:lnTo>
                <a:lnTo>
                  <a:pt x="273" y="407"/>
                </a:lnTo>
                <a:lnTo>
                  <a:pt x="273" y="414"/>
                </a:lnTo>
                <a:lnTo>
                  <a:pt x="273" y="422"/>
                </a:lnTo>
                <a:lnTo>
                  <a:pt x="273" y="429"/>
                </a:lnTo>
                <a:lnTo>
                  <a:pt x="273" y="436"/>
                </a:lnTo>
                <a:lnTo>
                  <a:pt x="266" y="436"/>
                </a:lnTo>
                <a:lnTo>
                  <a:pt x="266" y="429"/>
                </a:lnTo>
                <a:lnTo>
                  <a:pt x="266" y="436"/>
                </a:lnTo>
                <a:lnTo>
                  <a:pt x="259" y="436"/>
                </a:lnTo>
                <a:lnTo>
                  <a:pt x="259" y="429"/>
                </a:lnTo>
                <a:lnTo>
                  <a:pt x="251" y="429"/>
                </a:lnTo>
                <a:lnTo>
                  <a:pt x="244" y="429"/>
                </a:lnTo>
                <a:lnTo>
                  <a:pt x="244" y="436"/>
                </a:lnTo>
                <a:lnTo>
                  <a:pt x="251" y="436"/>
                </a:lnTo>
                <a:lnTo>
                  <a:pt x="244" y="444"/>
                </a:lnTo>
                <a:lnTo>
                  <a:pt x="244" y="451"/>
                </a:lnTo>
                <a:lnTo>
                  <a:pt x="236" y="451"/>
                </a:lnTo>
                <a:lnTo>
                  <a:pt x="236" y="459"/>
                </a:lnTo>
                <a:lnTo>
                  <a:pt x="229" y="459"/>
                </a:lnTo>
                <a:lnTo>
                  <a:pt x="222" y="459"/>
                </a:lnTo>
                <a:lnTo>
                  <a:pt x="214" y="459"/>
                </a:lnTo>
                <a:lnTo>
                  <a:pt x="214" y="451"/>
                </a:lnTo>
                <a:lnTo>
                  <a:pt x="214" y="444"/>
                </a:lnTo>
                <a:lnTo>
                  <a:pt x="207" y="444"/>
                </a:lnTo>
                <a:lnTo>
                  <a:pt x="199" y="444"/>
                </a:lnTo>
                <a:lnTo>
                  <a:pt x="199" y="451"/>
                </a:lnTo>
                <a:lnTo>
                  <a:pt x="192" y="451"/>
                </a:lnTo>
                <a:lnTo>
                  <a:pt x="185" y="451"/>
                </a:lnTo>
                <a:lnTo>
                  <a:pt x="177" y="451"/>
                </a:lnTo>
                <a:lnTo>
                  <a:pt x="177" y="459"/>
                </a:lnTo>
                <a:lnTo>
                  <a:pt x="170" y="466"/>
                </a:lnTo>
                <a:lnTo>
                  <a:pt x="170" y="473"/>
                </a:lnTo>
                <a:lnTo>
                  <a:pt x="163" y="473"/>
                </a:lnTo>
                <a:lnTo>
                  <a:pt x="163" y="481"/>
                </a:lnTo>
                <a:lnTo>
                  <a:pt x="163" y="488"/>
                </a:lnTo>
                <a:lnTo>
                  <a:pt x="163" y="496"/>
                </a:lnTo>
                <a:lnTo>
                  <a:pt x="170" y="503"/>
                </a:lnTo>
                <a:lnTo>
                  <a:pt x="170" y="510"/>
                </a:lnTo>
                <a:lnTo>
                  <a:pt x="170" y="518"/>
                </a:lnTo>
                <a:lnTo>
                  <a:pt x="163" y="518"/>
                </a:lnTo>
                <a:lnTo>
                  <a:pt x="140" y="518"/>
                </a:lnTo>
                <a:lnTo>
                  <a:pt x="133" y="518"/>
                </a:lnTo>
                <a:lnTo>
                  <a:pt x="126" y="518"/>
                </a:lnTo>
                <a:lnTo>
                  <a:pt x="118" y="518"/>
                </a:lnTo>
                <a:lnTo>
                  <a:pt x="111" y="518"/>
                </a:lnTo>
                <a:lnTo>
                  <a:pt x="111" y="510"/>
                </a:lnTo>
                <a:lnTo>
                  <a:pt x="103" y="503"/>
                </a:lnTo>
                <a:lnTo>
                  <a:pt x="96" y="503"/>
                </a:lnTo>
                <a:lnTo>
                  <a:pt x="96" y="496"/>
                </a:lnTo>
                <a:lnTo>
                  <a:pt x="89" y="496"/>
                </a:lnTo>
                <a:lnTo>
                  <a:pt x="81" y="496"/>
                </a:lnTo>
                <a:lnTo>
                  <a:pt x="74" y="496"/>
                </a:lnTo>
                <a:lnTo>
                  <a:pt x="66" y="488"/>
                </a:lnTo>
                <a:lnTo>
                  <a:pt x="59" y="488"/>
                </a:lnTo>
                <a:lnTo>
                  <a:pt x="59" y="481"/>
                </a:lnTo>
                <a:lnTo>
                  <a:pt x="52" y="481"/>
                </a:lnTo>
                <a:lnTo>
                  <a:pt x="44" y="481"/>
                </a:lnTo>
                <a:lnTo>
                  <a:pt x="37" y="481"/>
                </a:lnTo>
                <a:lnTo>
                  <a:pt x="29" y="481"/>
                </a:lnTo>
                <a:lnTo>
                  <a:pt x="29" y="473"/>
                </a:lnTo>
                <a:lnTo>
                  <a:pt x="22" y="473"/>
                </a:lnTo>
                <a:lnTo>
                  <a:pt x="22" y="466"/>
                </a:lnTo>
                <a:lnTo>
                  <a:pt x="22" y="459"/>
                </a:lnTo>
                <a:lnTo>
                  <a:pt x="29" y="459"/>
                </a:lnTo>
                <a:lnTo>
                  <a:pt x="29" y="451"/>
                </a:lnTo>
                <a:lnTo>
                  <a:pt x="29" y="444"/>
                </a:lnTo>
                <a:lnTo>
                  <a:pt x="37" y="444"/>
                </a:lnTo>
                <a:lnTo>
                  <a:pt x="37" y="436"/>
                </a:lnTo>
                <a:lnTo>
                  <a:pt x="44" y="436"/>
                </a:lnTo>
                <a:lnTo>
                  <a:pt x="44" y="429"/>
                </a:lnTo>
                <a:lnTo>
                  <a:pt x="44" y="422"/>
                </a:lnTo>
                <a:lnTo>
                  <a:pt x="44" y="429"/>
                </a:lnTo>
                <a:lnTo>
                  <a:pt x="44" y="422"/>
                </a:lnTo>
                <a:lnTo>
                  <a:pt x="44" y="414"/>
                </a:lnTo>
                <a:lnTo>
                  <a:pt x="37" y="414"/>
                </a:lnTo>
                <a:lnTo>
                  <a:pt x="37" y="407"/>
                </a:lnTo>
                <a:lnTo>
                  <a:pt x="37" y="399"/>
                </a:lnTo>
                <a:lnTo>
                  <a:pt x="37" y="392"/>
                </a:lnTo>
                <a:lnTo>
                  <a:pt x="29" y="392"/>
                </a:lnTo>
                <a:lnTo>
                  <a:pt x="29" y="385"/>
                </a:lnTo>
                <a:lnTo>
                  <a:pt x="29" y="377"/>
                </a:lnTo>
                <a:lnTo>
                  <a:pt x="22" y="377"/>
                </a:lnTo>
                <a:lnTo>
                  <a:pt x="22" y="370"/>
                </a:lnTo>
                <a:lnTo>
                  <a:pt x="22" y="377"/>
                </a:lnTo>
                <a:lnTo>
                  <a:pt x="22" y="370"/>
                </a:lnTo>
                <a:lnTo>
                  <a:pt x="15" y="370"/>
                </a:lnTo>
                <a:lnTo>
                  <a:pt x="7" y="370"/>
                </a:lnTo>
                <a:lnTo>
                  <a:pt x="7" y="362"/>
                </a:lnTo>
                <a:lnTo>
                  <a:pt x="0" y="362"/>
                </a:lnTo>
                <a:lnTo>
                  <a:pt x="7" y="362"/>
                </a:lnTo>
                <a:lnTo>
                  <a:pt x="0" y="362"/>
                </a:lnTo>
                <a:lnTo>
                  <a:pt x="0" y="355"/>
                </a:lnTo>
                <a:lnTo>
                  <a:pt x="7" y="355"/>
                </a:lnTo>
                <a:lnTo>
                  <a:pt x="7" y="348"/>
                </a:lnTo>
                <a:lnTo>
                  <a:pt x="7" y="340"/>
                </a:lnTo>
                <a:lnTo>
                  <a:pt x="7" y="333"/>
                </a:lnTo>
                <a:lnTo>
                  <a:pt x="0" y="333"/>
                </a:lnTo>
                <a:lnTo>
                  <a:pt x="7" y="333"/>
                </a:lnTo>
                <a:lnTo>
                  <a:pt x="7" y="325"/>
                </a:lnTo>
                <a:lnTo>
                  <a:pt x="7" y="318"/>
                </a:lnTo>
                <a:lnTo>
                  <a:pt x="15" y="318"/>
                </a:lnTo>
                <a:lnTo>
                  <a:pt x="22" y="318"/>
                </a:lnTo>
                <a:lnTo>
                  <a:pt x="29" y="318"/>
                </a:lnTo>
                <a:lnTo>
                  <a:pt x="29" y="311"/>
                </a:lnTo>
                <a:lnTo>
                  <a:pt x="29" y="318"/>
                </a:lnTo>
                <a:lnTo>
                  <a:pt x="29" y="311"/>
                </a:lnTo>
                <a:lnTo>
                  <a:pt x="37" y="311"/>
                </a:lnTo>
                <a:lnTo>
                  <a:pt x="37" y="303"/>
                </a:lnTo>
                <a:lnTo>
                  <a:pt x="37" y="311"/>
                </a:lnTo>
                <a:lnTo>
                  <a:pt x="37" y="303"/>
                </a:lnTo>
                <a:lnTo>
                  <a:pt x="44" y="303"/>
                </a:lnTo>
                <a:lnTo>
                  <a:pt x="52" y="303"/>
                </a:lnTo>
                <a:lnTo>
                  <a:pt x="52" y="296"/>
                </a:lnTo>
                <a:lnTo>
                  <a:pt x="44" y="296"/>
                </a:lnTo>
                <a:lnTo>
                  <a:pt x="52" y="296"/>
                </a:lnTo>
                <a:lnTo>
                  <a:pt x="52" y="288"/>
                </a:lnTo>
                <a:lnTo>
                  <a:pt x="52" y="274"/>
                </a:lnTo>
                <a:lnTo>
                  <a:pt x="52" y="266"/>
                </a:lnTo>
                <a:lnTo>
                  <a:pt x="52" y="259"/>
                </a:lnTo>
                <a:lnTo>
                  <a:pt x="52" y="244"/>
                </a:lnTo>
                <a:lnTo>
                  <a:pt x="52" y="229"/>
                </a:lnTo>
                <a:lnTo>
                  <a:pt x="52" y="222"/>
                </a:lnTo>
                <a:lnTo>
                  <a:pt x="52" y="214"/>
                </a:lnTo>
                <a:lnTo>
                  <a:pt x="52" y="207"/>
                </a:lnTo>
                <a:lnTo>
                  <a:pt x="52" y="200"/>
                </a:lnTo>
                <a:lnTo>
                  <a:pt x="52" y="192"/>
                </a:lnTo>
                <a:lnTo>
                  <a:pt x="52" y="185"/>
                </a:lnTo>
                <a:lnTo>
                  <a:pt x="52" y="177"/>
                </a:lnTo>
                <a:lnTo>
                  <a:pt x="52" y="170"/>
                </a:lnTo>
                <a:lnTo>
                  <a:pt x="52" y="162"/>
                </a:lnTo>
                <a:lnTo>
                  <a:pt x="52" y="148"/>
                </a:lnTo>
                <a:lnTo>
                  <a:pt x="52" y="140"/>
                </a:lnTo>
                <a:lnTo>
                  <a:pt x="52" y="133"/>
                </a:lnTo>
                <a:lnTo>
                  <a:pt x="52" y="125"/>
                </a:lnTo>
                <a:lnTo>
                  <a:pt x="52" y="118"/>
                </a:lnTo>
                <a:lnTo>
                  <a:pt x="52" y="111"/>
                </a:lnTo>
                <a:lnTo>
                  <a:pt x="59" y="111"/>
                </a:lnTo>
                <a:lnTo>
                  <a:pt x="59" y="103"/>
                </a:lnTo>
                <a:lnTo>
                  <a:pt x="59" y="96"/>
                </a:lnTo>
                <a:lnTo>
                  <a:pt x="59" y="88"/>
                </a:lnTo>
                <a:lnTo>
                  <a:pt x="59" y="81"/>
                </a:lnTo>
                <a:lnTo>
                  <a:pt x="59" y="74"/>
                </a:lnTo>
                <a:lnTo>
                  <a:pt x="59" y="66"/>
                </a:lnTo>
                <a:lnTo>
                  <a:pt x="59" y="59"/>
                </a:lnTo>
                <a:lnTo>
                  <a:pt x="59" y="51"/>
                </a:lnTo>
                <a:lnTo>
                  <a:pt x="59" y="44"/>
                </a:lnTo>
                <a:lnTo>
                  <a:pt x="59" y="37"/>
                </a:lnTo>
                <a:lnTo>
                  <a:pt x="59" y="29"/>
                </a:lnTo>
                <a:lnTo>
                  <a:pt x="59" y="22"/>
                </a:lnTo>
                <a:lnTo>
                  <a:pt x="59" y="14"/>
                </a:lnTo>
                <a:lnTo>
                  <a:pt x="59" y="0"/>
                </a:lnTo>
                <a:lnTo>
                  <a:pt x="66" y="0"/>
                </a:lnTo>
                <a:lnTo>
                  <a:pt x="74" y="0"/>
                </a:lnTo>
                <a:lnTo>
                  <a:pt x="81" y="0"/>
                </a:lnTo>
                <a:lnTo>
                  <a:pt x="89" y="0"/>
                </a:lnTo>
                <a:lnTo>
                  <a:pt x="96" y="0"/>
                </a:lnTo>
                <a:lnTo>
                  <a:pt x="103" y="0"/>
                </a:lnTo>
                <a:lnTo>
                  <a:pt x="111" y="7"/>
                </a:lnTo>
                <a:lnTo>
                  <a:pt x="126" y="7"/>
                </a:lnTo>
                <a:lnTo>
                  <a:pt x="133" y="7"/>
                </a:lnTo>
                <a:lnTo>
                  <a:pt x="140" y="7"/>
                </a:lnTo>
                <a:lnTo>
                  <a:pt x="148" y="7"/>
                </a:lnTo>
                <a:lnTo>
                  <a:pt x="163" y="7"/>
                </a:lnTo>
                <a:lnTo>
                  <a:pt x="170" y="7"/>
                </a:lnTo>
                <a:lnTo>
                  <a:pt x="177" y="7"/>
                </a:lnTo>
                <a:lnTo>
                  <a:pt x="185" y="7"/>
                </a:lnTo>
                <a:lnTo>
                  <a:pt x="192" y="7"/>
                </a:lnTo>
                <a:lnTo>
                  <a:pt x="199" y="7"/>
                </a:lnTo>
                <a:lnTo>
                  <a:pt x="207" y="7"/>
                </a:lnTo>
                <a:lnTo>
                  <a:pt x="214" y="7"/>
                </a:lnTo>
                <a:lnTo>
                  <a:pt x="222" y="7"/>
                </a:lnTo>
                <a:lnTo>
                  <a:pt x="229" y="7"/>
                </a:lnTo>
                <a:lnTo>
                  <a:pt x="236" y="7"/>
                </a:lnTo>
                <a:lnTo>
                  <a:pt x="244" y="7"/>
                </a:lnTo>
                <a:lnTo>
                  <a:pt x="251" y="7"/>
                </a:lnTo>
                <a:lnTo>
                  <a:pt x="266" y="7"/>
                </a:lnTo>
                <a:lnTo>
                  <a:pt x="273" y="7"/>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17" name="Freeform 69" descr="5%"/>
          <p:cNvSpPr>
            <a:spLocks/>
          </p:cNvSpPr>
          <p:nvPr/>
        </p:nvSpPr>
        <p:spPr bwMode="auto">
          <a:xfrm>
            <a:off x="3384552" y="3411142"/>
            <a:ext cx="812800" cy="391121"/>
          </a:xfrm>
          <a:custGeom>
            <a:avLst/>
            <a:gdLst>
              <a:gd name="T0" fmla="*/ 2147483647 w 512"/>
              <a:gd name="T1" fmla="*/ 0 h 438"/>
              <a:gd name="T2" fmla="*/ 2147483647 w 512"/>
              <a:gd name="T3" fmla="*/ 0 h 438"/>
              <a:gd name="T4" fmla="*/ 2147483647 w 512"/>
              <a:gd name="T5" fmla="*/ 0 h 438"/>
              <a:gd name="T6" fmla="*/ 2147483647 w 512"/>
              <a:gd name="T7" fmla="*/ 0 h 438"/>
              <a:gd name="T8" fmla="*/ 2147483647 w 512"/>
              <a:gd name="T9" fmla="*/ 2147483647 h 438"/>
              <a:gd name="T10" fmla="*/ 2147483647 w 512"/>
              <a:gd name="T11" fmla="*/ 2147483647 h 438"/>
              <a:gd name="T12" fmla="*/ 2147483647 w 512"/>
              <a:gd name="T13" fmla="*/ 2147483647 h 438"/>
              <a:gd name="T14" fmla="*/ 2147483647 w 512"/>
              <a:gd name="T15" fmla="*/ 2147483647 h 438"/>
              <a:gd name="T16" fmla="*/ 2147483647 w 512"/>
              <a:gd name="T17" fmla="*/ 2147483647 h 438"/>
              <a:gd name="T18" fmla="*/ 2147483647 w 512"/>
              <a:gd name="T19" fmla="*/ 2147483647 h 438"/>
              <a:gd name="T20" fmla="*/ 2147483647 w 512"/>
              <a:gd name="T21" fmla="*/ 2147483647 h 438"/>
              <a:gd name="T22" fmla="*/ 2147483647 w 512"/>
              <a:gd name="T23" fmla="*/ 2147483647 h 438"/>
              <a:gd name="T24" fmla="*/ 2147483647 w 512"/>
              <a:gd name="T25" fmla="*/ 2147483647 h 438"/>
              <a:gd name="T26" fmla="*/ 2147483647 w 512"/>
              <a:gd name="T27" fmla="*/ 2147483647 h 438"/>
              <a:gd name="T28" fmla="*/ 2147483647 w 512"/>
              <a:gd name="T29" fmla="*/ 2147483647 h 438"/>
              <a:gd name="T30" fmla="*/ 2147483647 w 512"/>
              <a:gd name="T31" fmla="*/ 2147483647 h 438"/>
              <a:gd name="T32" fmla="*/ 2147483647 w 512"/>
              <a:gd name="T33" fmla="*/ 2147483647 h 438"/>
              <a:gd name="T34" fmla="*/ 2147483647 w 512"/>
              <a:gd name="T35" fmla="*/ 2147483647 h 438"/>
              <a:gd name="T36" fmla="*/ 2147483647 w 512"/>
              <a:gd name="T37" fmla="*/ 2147483647 h 438"/>
              <a:gd name="T38" fmla="*/ 2147483647 w 512"/>
              <a:gd name="T39" fmla="*/ 2147483647 h 438"/>
              <a:gd name="T40" fmla="*/ 2147483647 w 512"/>
              <a:gd name="T41" fmla="*/ 2147483647 h 438"/>
              <a:gd name="T42" fmla="*/ 2147483647 w 512"/>
              <a:gd name="T43" fmla="*/ 2147483647 h 438"/>
              <a:gd name="T44" fmla="*/ 2147483647 w 512"/>
              <a:gd name="T45" fmla="*/ 2147483647 h 438"/>
              <a:gd name="T46" fmla="*/ 2147483647 w 512"/>
              <a:gd name="T47" fmla="*/ 2147483647 h 438"/>
              <a:gd name="T48" fmla="*/ 2147483647 w 512"/>
              <a:gd name="T49" fmla="*/ 2147483647 h 438"/>
              <a:gd name="T50" fmla="*/ 2147483647 w 512"/>
              <a:gd name="T51" fmla="*/ 2147483647 h 438"/>
              <a:gd name="T52" fmla="*/ 2147483647 w 512"/>
              <a:gd name="T53" fmla="*/ 2147483647 h 438"/>
              <a:gd name="T54" fmla="*/ 2147483647 w 512"/>
              <a:gd name="T55" fmla="*/ 2147483647 h 438"/>
              <a:gd name="T56" fmla="*/ 2147483647 w 512"/>
              <a:gd name="T57" fmla="*/ 2147483647 h 438"/>
              <a:gd name="T58" fmla="*/ 2147483647 w 512"/>
              <a:gd name="T59" fmla="*/ 2147483647 h 438"/>
              <a:gd name="T60" fmla="*/ 2147483647 w 512"/>
              <a:gd name="T61" fmla="*/ 2147483647 h 438"/>
              <a:gd name="T62" fmla="*/ 2147483647 w 512"/>
              <a:gd name="T63" fmla="*/ 2147483647 h 438"/>
              <a:gd name="T64" fmla="*/ 2147483647 w 512"/>
              <a:gd name="T65" fmla="*/ 2147483647 h 438"/>
              <a:gd name="T66" fmla="*/ 2147483647 w 512"/>
              <a:gd name="T67" fmla="*/ 2147483647 h 438"/>
              <a:gd name="T68" fmla="*/ 2147483647 w 512"/>
              <a:gd name="T69" fmla="*/ 2147483647 h 438"/>
              <a:gd name="T70" fmla="*/ 2147483647 w 512"/>
              <a:gd name="T71" fmla="*/ 2147483647 h 438"/>
              <a:gd name="T72" fmla="*/ 2147483647 w 512"/>
              <a:gd name="T73" fmla="*/ 2147483647 h 438"/>
              <a:gd name="T74" fmla="*/ 2147483647 w 512"/>
              <a:gd name="T75" fmla="*/ 2147483647 h 438"/>
              <a:gd name="T76" fmla="*/ 2147483647 w 512"/>
              <a:gd name="T77" fmla="*/ 2147483647 h 438"/>
              <a:gd name="T78" fmla="*/ 2147483647 w 512"/>
              <a:gd name="T79" fmla="*/ 2147483647 h 438"/>
              <a:gd name="T80" fmla="*/ 2147483647 w 512"/>
              <a:gd name="T81" fmla="*/ 2147483647 h 438"/>
              <a:gd name="T82" fmla="*/ 2147483647 w 512"/>
              <a:gd name="T83" fmla="*/ 2147483647 h 438"/>
              <a:gd name="T84" fmla="*/ 2147483647 w 512"/>
              <a:gd name="T85" fmla="*/ 2147483647 h 438"/>
              <a:gd name="T86" fmla="*/ 0 w 512"/>
              <a:gd name="T87" fmla="*/ 2147483647 h 438"/>
              <a:gd name="T88" fmla="*/ 0 w 512"/>
              <a:gd name="T89" fmla="*/ 2147483647 h 438"/>
              <a:gd name="T90" fmla="*/ 0 w 512"/>
              <a:gd name="T91" fmla="*/ 2147483647 h 438"/>
              <a:gd name="T92" fmla="*/ 2147483647 w 512"/>
              <a:gd name="T93" fmla="*/ 2147483647 h 438"/>
              <a:gd name="T94" fmla="*/ 2147483647 w 512"/>
              <a:gd name="T95" fmla="*/ 2147483647 h 438"/>
              <a:gd name="T96" fmla="*/ 0 w 512"/>
              <a:gd name="T97" fmla="*/ 2147483647 h 438"/>
              <a:gd name="T98" fmla="*/ 0 w 512"/>
              <a:gd name="T99" fmla="*/ 2147483647 h 438"/>
              <a:gd name="T100" fmla="*/ 0 w 512"/>
              <a:gd name="T101" fmla="*/ 2147483647 h 438"/>
              <a:gd name="T102" fmla="*/ 0 w 512"/>
              <a:gd name="T103" fmla="*/ 2147483647 h 438"/>
              <a:gd name="T104" fmla="*/ 0 w 512"/>
              <a:gd name="T105" fmla="*/ 2147483647 h 438"/>
              <a:gd name="T106" fmla="*/ 0 w 512"/>
              <a:gd name="T107" fmla="*/ 2147483647 h 438"/>
              <a:gd name="T108" fmla="*/ 0 w 512"/>
              <a:gd name="T109" fmla="*/ 2147483647 h 438"/>
              <a:gd name="T110" fmla="*/ 0 w 512"/>
              <a:gd name="T111" fmla="*/ 2147483647 h 438"/>
              <a:gd name="T112" fmla="*/ 0 w 512"/>
              <a:gd name="T113" fmla="*/ 2147483647 h 438"/>
              <a:gd name="T114" fmla="*/ 2147483647 w 512"/>
              <a:gd name="T115" fmla="*/ 0 h 4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12" h="438">
                <a:moveTo>
                  <a:pt x="15" y="0"/>
                </a:moveTo>
                <a:lnTo>
                  <a:pt x="23" y="0"/>
                </a:lnTo>
                <a:lnTo>
                  <a:pt x="30" y="0"/>
                </a:lnTo>
                <a:lnTo>
                  <a:pt x="37" y="0"/>
                </a:lnTo>
                <a:lnTo>
                  <a:pt x="45" y="0"/>
                </a:lnTo>
                <a:lnTo>
                  <a:pt x="52" y="0"/>
                </a:lnTo>
                <a:lnTo>
                  <a:pt x="60" y="0"/>
                </a:lnTo>
                <a:lnTo>
                  <a:pt x="67" y="0"/>
                </a:lnTo>
                <a:lnTo>
                  <a:pt x="74" y="0"/>
                </a:lnTo>
                <a:lnTo>
                  <a:pt x="82" y="0"/>
                </a:lnTo>
                <a:lnTo>
                  <a:pt x="89" y="0"/>
                </a:lnTo>
                <a:lnTo>
                  <a:pt x="97" y="0"/>
                </a:lnTo>
                <a:lnTo>
                  <a:pt x="104" y="0"/>
                </a:lnTo>
                <a:lnTo>
                  <a:pt x="111" y="0"/>
                </a:lnTo>
                <a:lnTo>
                  <a:pt x="119" y="0"/>
                </a:lnTo>
                <a:lnTo>
                  <a:pt x="126" y="0"/>
                </a:lnTo>
                <a:lnTo>
                  <a:pt x="134" y="0"/>
                </a:lnTo>
                <a:lnTo>
                  <a:pt x="141" y="0"/>
                </a:lnTo>
                <a:lnTo>
                  <a:pt x="148" y="0"/>
                </a:lnTo>
                <a:lnTo>
                  <a:pt x="148" y="7"/>
                </a:lnTo>
                <a:lnTo>
                  <a:pt x="148" y="15"/>
                </a:lnTo>
                <a:lnTo>
                  <a:pt x="148" y="22"/>
                </a:lnTo>
                <a:lnTo>
                  <a:pt x="148" y="30"/>
                </a:lnTo>
                <a:lnTo>
                  <a:pt x="148" y="37"/>
                </a:lnTo>
                <a:lnTo>
                  <a:pt x="148" y="44"/>
                </a:lnTo>
                <a:lnTo>
                  <a:pt x="148" y="52"/>
                </a:lnTo>
                <a:lnTo>
                  <a:pt x="148" y="59"/>
                </a:lnTo>
                <a:lnTo>
                  <a:pt x="148" y="74"/>
                </a:lnTo>
                <a:lnTo>
                  <a:pt x="156" y="74"/>
                </a:lnTo>
                <a:lnTo>
                  <a:pt x="163" y="74"/>
                </a:lnTo>
                <a:lnTo>
                  <a:pt x="171" y="74"/>
                </a:lnTo>
                <a:lnTo>
                  <a:pt x="178" y="74"/>
                </a:lnTo>
                <a:lnTo>
                  <a:pt x="185" y="74"/>
                </a:lnTo>
                <a:lnTo>
                  <a:pt x="193" y="74"/>
                </a:lnTo>
                <a:lnTo>
                  <a:pt x="215" y="74"/>
                </a:lnTo>
                <a:lnTo>
                  <a:pt x="215" y="81"/>
                </a:lnTo>
                <a:lnTo>
                  <a:pt x="215" y="104"/>
                </a:lnTo>
                <a:lnTo>
                  <a:pt x="215" y="118"/>
                </a:lnTo>
                <a:lnTo>
                  <a:pt x="215" y="126"/>
                </a:lnTo>
                <a:lnTo>
                  <a:pt x="215" y="133"/>
                </a:lnTo>
                <a:lnTo>
                  <a:pt x="215" y="141"/>
                </a:lnTo>
                <a:lnTo>
                  <a:pt x="215" y="148"/>
                </a:lnTo>
                <a:lnTo>
                  <a:pt x="222" y="148"/>
                </a:lnTo>
                <a:lnTo>
                  <a:pt x="230" y="148"/>
                </a:lnTo>
                <a:lnTo>
                  <a:pt x="237" y="148"/>
                </a:lnTo>
                <a:lnTo>
                  <a:pt x="245" y="148"/>
                </a:lnTo>
                <a:lnTo>
                  <a:pt x="252" y="148"/>
                </a:lnTo>
                <a:lnTo>
                  <a:pt x="259" y="148"/>
                </a:lnTo>
                <a:lnTo>
                  <a:pt x="267" y="148"/>
                </a:lnTo>
                <a:lnTo>
                  <a:pt x="274" y="148"/>
                </a:lnTo>
                <a:lnTo>
                  <a:pt x="282" y="148"/>
                </a:lnTo>
                <a:lnTo>
                  <a:pt x="289" y="148"/>
                </a:lnTo>
                <a:lnTo>
                  <a:pt x="296" y="148"/>
                </a:lnTo>
                <a:lnTo>
                  <a:pt x="304" y="148"/>
                </a:lnTo>
                <a:lnTo>
                  <a:pt x="311" y="148"/>
                </a:lnTo>
                <a:lnTo>
                  <a:pt x="326" y="148"/>
                </a:lnTo>
                <a:lnTo>
                  <a:pt x="333" y="148"/>
                </a:lnTo>
                <a:lnTo>
                  <a:pt x="341" y="148"/>
                </a:lnTo>
                <a:lnTo>
                  <a:pt x="363" y="148"/>
                </a:lnTo>
                <a:lnTo>
                  <a:pt x="378" y="148"/>
                </a:lnTo>
                <a:lnTo>
                  <a:pt x="385" y="148"/>
                </a:lnTo>
                <a:lnTo>
                  <a:pt x="393" y="148"/>
                </a:lnTo>
                <a:lnTo>
                  <a:pt x="400" y="148"/>
                </a:lnTo>
                <a:lnTo>
                  <a:pt x="407" y="148"/>
                </a:lnTo>
                <a:lnTo>
                  <a:pt x="422" y="148"/>
                </a:lnTo>
                <a:lnTo>
                  <a:pt x="437" y="148"/>
                </a:lnTo>
                <a:lnTo>
                  <a:pt x="452" y="148"/>
                </a:lnTo>
                <a:lnTo>
                  <a:pt x="459" y="148"/>
                </a:lnTo>
                <a:lnTo>
                  <a:pt x="474" y="148"/>
                </a:lnTo>
                <a:lnTo>
                  <a:pt x="481" y="148"/>
                </a:lnTo>
                <a:lnTo>
                  <a:pt x="489" y="148"/>
                </a:lnTo>
                <a:lnTo>
                  <a:pt x="496" y="148"/>
                </a:lnTo>
                <a:lnTo>
                  <a:pt x="503" y="148"/>
                </a:lnTo>
                <a:lnTo>
                  <a:pt x="511" y="148"/>
                </a:lnTo>
                <a:lnTo>
                  <a:pt x="511" y="163"/>
                </a:lnTo>
                <a:lnTo>
                  <a:pt x="511" y="170"/>
                </a:lnTo>
                <a:lnTo>
                  <a:pt x="511" y="185"/>
                </a:lnTo>
                <a:lnTo>
                  <a:pt x="511" y="200"/>
                </a:lnTo>
                <a:lnTo>
                  <a:pt x="511" y="207"/>
                </a:lnTo>
                <a:lnTo>
                  <a:pt x="511" y="215"/>
                </a:lnTo>
                <a:lnTo>
                  <a:pt x="511" y="222"/>
                </a:lnTo>
                <a:lnTo>
                  <a:pt x="511" y="237"/>
                </a:lnTo>
                <a:lnTo>
                  <a:pt x="503" y="244"/>
                </a:lnTo>
                <a:lnTo>
                  <a:pt x="503" y="252"/>
                </a:lnTo>
                <a:lnTo>
                  <a:pt x="503" y="259"/>
                </a:lnTo>
                <a:lnTo>
                  <a:pt x="503" y="267"/>
                </a:lnTo>
                <a:lnTo>
                  <a:pt x="503" y="274"/>
                </a:lnTo>
                <a:lnTo>
                  <a:pt x="503" y="281"/>
                </a:lnTo>
                <a:lnTo>
                  <a:pt x="503" y="289"/>
                </a:lnTo>
                <a:lnTo>
                  <a:pt x="503" y="296"/>
                </a:lnTo>
                <a:lnTo>
                  <a:pt x="511" y="296"/>
                </a:lnTo>
                <a:lnTo>
                  <a:pt x="511" y="304"/>
                </a:lnTo>
                <a:lnTo>
                  <a:pt x="511" y="311"/>
                </a:lnTo>
                <a:lnTo>
                  <a:pt x="511" y="318"/>
                </a:lnTo>
                <a:lnTo>
                  <a:pt x="511" y="326"/>
                </a:lnTo>
                <a:lnTo>
                  <a:pt x="511" y="333"/>
                </a:lnTo>
                <a:lnTo>
                  <a:pt x="511" y="341"/>
                </a:lnTo>
                <a:lnTo>
                  <a:pt x="511" y="348"/>
                </a:lnTo>
                <a:lnTo>
                  <a:pt x="511" y="355"/>
                </a:lnTo>
                <a:lnTo>
                  <a:pt x="511" y="363"/>
                </a:lnTo>
                <a:lnTo>
                  <a:pt x="511" y="370"/>
                </a:lnTo>
                <a:lnTo>
                  <a:pt x="503" y="370"/>
                </a:lnTo>
                <a:lnTo>
                  <a:pt x="496" y="370"/>
                </a:lnTo>
                <a:lnTo>
                  <a:pt x="489" y="370"/>
                </a:lnTo>
                <a:lnTo>
                  <a:pt x="481" y="370"/>
                </a:lnTo>
                <a:lnTo>
                  <a:pt x="474" y="370"/>
                </a:lnTo>
                <a:lnTo>
                  <a:pt x="466" y="370"/>
                </a:lnTo>
                <a:lnTo>
                  <a:pt x="459" y="370"/>
                </a:lnTo>
                <a:lnTo>
                  <a:pt x="452" y="370"/>
                </a:lnTo>
                <a:lnTo>
                  <a:pt x="444" y="370"/>
                </a:lnTo>
                <a:lnTo>
                  <a:pt x="437" y="370"/>
                </a:lnTo>
                <a:lnTo>
                  <a:pt x="429" y="370"/>
                </a:lnTo>
                <a:lnTo>
                  <a:pt x="422" y="370"/>
                </a:lnTo>
                <a:lnTo>
                  <a:pt x="415" y="370"/>
                </a:lnTo>
                <a:lnTo>
                  <a:pt x="400" y="370"/>
                </a:lnTo>
                <a:lnTo>
                  <a:pt x="393" y="370"/>
                </a:lnTo>
                <a:lnTo>
                  <a:pt x="385" y="370"/>
                </a:lnTo>
                <a:lnTo>
                  <a:pt x="378" y="370"/>
                </a:lnTo>
                <a:lnTo>
                  <a:pt x="370" y="370"/>
                </a:lnTo>
                <a:lnTo>
                  <a:pt x="363" y="370"/>
                </a:lnTo>
                <a:lnTo>
                  <a:pt x="356" y="370"/>
                </a:lnTo>
                <a:lnTo>
                  <a:pt x="348" y="370"/>
                </a:lnTo>
                <a:lnTo>
                  <a:pt x="341" y="370"/>
                </a:lnTo>
                <a:lnTo>
                  <a:pt x="333" y="370"/>
                </a:lnTo>
                <a:lnTo>
                  <a:pt x="326" y="370"/>
                </a:lnTo>
                <a:lnTo>
                  <a:pt x="319" y="370"/>
                </a:lnTo>
                <a:lnTo>
                  <a:pt x="311" y="370"/>
                </a:lnTo>
                <a:lnTo>
                  <a:pt x="304" y="370"/>
                </a:lnTo>
                <a:lnTo>
                  <a:pt x="296" y="370"/>
                </a:lnTo>
                <a:lnTo>
                  <a:pt x="282" y="370"/>
                </a:lnTo>
                <a:lnTo>
                  <a:pt x="267" y="370"/>
                </a:lnTo>
                <a:lnTo>
                  <a:pt x="259" y="370"/>
                </a:lnTo>
                <a:lnTo>
                  <a:pt x="252" y="370"/>
                </a:lnTo>
                <a:lnTo>
                  <a:pt x="245" y="370"/>
                </a:lnTo>
                <a:lnTo>
                  <a:pt x="237" y="370"/>
                </a:lnTo>
                <a:lnTo>
                  <a:pt x="230" y="370"/>
                </a:lnTo>
                <a:lnTo>
                  <a:pt x="222" y="370"/>
                </a:lnTo>
                <a:lnTo>
                  <a:pt x="215" y="370"/>
                </a:lnTo>
                <a:lnTo>
                  <a:pt x="208" y="370"/>
                </a:lnTo>
                <a:lnTo>
                  <a:pt x="200" y="370"/>
                </a:lnTo>
                <a:lnTo>
                  <a:pt x="185" y="370"/>
                </a:lnTo>
                <a:lnTo>
                  <a:pt x="178" y="370"/>
                </a:lnTo>
                <a:lnTo>
                  <a:pt x="171" y="370"/>
                </a:lnTo>
                <a:lnTo>
                  <a:pt x="163" y="370"/>
                </a:lnTo>
                <a:lnTo>
                  <a:pt x="156" y="370"/>
                </a:lnTo>
                <a:lnTo>
                  <a:pt x="148" y="370"/>
                </a:lnTo>
                <a:lnTo>
                  <a:pt x="141" y="370"/>
                </a:lnTo>
                <a:lnTo>
                  <a:pt x="141" y="378"/>
                </a:lnTo>
                <a:lnTo>
                  <a:pt x="134" y="378"/>
                </a:lnTo>
                <a:lnTo>
                  <a:pt x="126" y="378"/>
                </a:lnTo>
                <a:lnTo>
                  <a:pt x="119" y="378"/>
                </a:lnTo>
                <a:lnTo>
                  <a:pt x="119" y="385"/>
                </a:lnTo>
                <a:lnTo>
                  <a:pt x="111" y="385"/>
                </a:lnTo>
                <a:lnTo>
                  <a:pt x="111" y="392"/>
                </a:lnTo>
                <a:lnTo>
                  <a:pt x="111" y="400"/>
                </a:lnTo>
                <a:lnTo>
                  <a:pt x="111" y="415"/>
                </a:lnTo>
                <a:lnTo>
                  <a:pt x="111" y="422"/>
                </a:lnTo>
                <a:lnTo>
                  <a:pt x="111" y="429"/>
                </a:lnTo>
                <a:lnTo>
                  <a:pt x="111" y="437"/>
                </a:lnTo>
                <a:lnTo>
                  <a:pt x="97" y="437"/>
                </a:lnTo>
                <a:lnTo>
                  <a:pt x="89" y="437"/>
                </a:lnTo>
                <a:lnTo>
                  <a:pt x="82" y="437"/>
                </a:lnTo>
                <a:lnTo>
                  <a:pt x="74" y="437"/>
                </a:lnTo>
                <a:lnTo>
                  <a:pt x="67" y="437"/>
                </a:lnTo>
                <a:lnTo>
                  <a:pt x="60" y="437"/>
                </a:lnTo>
                <a:lnTo>
                  <a:pt x="52" y="437"/>
                </a:lnTo>
                <a:lnTo>
                  <a:pt x="45" y="437"/>
                </a:lnTo>
                <a:lnTo>
                  <a:pt x="37" y="437"/>
                </a:lnTo>
                <a:lnTo>
                  <a:pt x="30" y="437"/>
                </a:lnTo>
                <a:lnTo>
                  <a:pt x="23" y="437"/>
                </a:lnTo>
                <a:lnTo>
                  <a:pt x="15" y="437"/>
                </a:lnTo>
                <a:lnTo>
                  <a:pt x="8" y="437"/>
                </a:lnTo>
                <a:lnTo>
                  <a:pt x="0" y="437"/>
                </a:lnTo>
                <a:lnTo>
                  <a:pt x="0" y="429"/>
                </a:lnTo>
                <a:lnTo>
                  <a:pt x="0" y="422"/>
                </a:lnTo>
                <a:lnTo>
                  <a:pt x="0" y="415"/>
                </a:lnTo>
                <a:lnTo>
                  <a:pt x="0" y="407"/>
                </a:lnTo>
                <a:lnTo>
                  <a:pt x="0" y="400"/>
                </a:lnTo>
                <a:lnTo>
                  <a:pt x="0" y="392"/>
                </a:lnTo>
                <a:lnTo>
                  <a:pt x="0" y="385"/>
                </a:lnTo>
                <a:lnTo>
                  <a:pt x="0" y="378"/>
                </a:lnTo>
                <a:lnTo>
                  <a:pt x="0" y="370"/>
                </a:lnTo>
                <a:lnTo>
                  <a:pt x="0" y="363"/>
                </a:lnTo>
                <a:lnTo>
                  <a:pt x="0" y="355"/>
                </a:lnTo>
                <a:lnTo>
                  <a:pt x="8" y="348"/>
                </a:lnTo>
                <a:lnTo>
                  <a:pt x="8" y="341"/>
                </a:lnTo>
                <a:lnTo>
                  <a:pt x="8" y="333"/>
                </a:lnTo>
                <a:lnTo>
                  <a:pt x="8" y="326"/>
                </a:lnTo>
                <a:lnTo>
                  <a:pt x="8" y="318"/>
                </a:lnTo>
                <a:lnTo>
                  <a:pt x="8" y="311"/>
                </a:lnTo>
                <a:lnTo>
                  <a:pt x="8" y="304"/>
                </a:lnTo>
                <a:lnTo>
                  <a:pt x="8" y="296"/>
                </a:lnTo>
                <a:lnTo>
                  <a:pt x="8" y="289"/>
                </a:lnTo>
                <a:lnTo>
                  <a:pt x="0" y="289"/>
                </a:lnTo>
                <a:lnTo>
                  <a:pt x="0" y="281"/>
                </a:lnTo>
                <a:lnTo>
                  <a:pt x="0" y="274"/>
                </a:lnTo>
                <a:lnTo>
                  <a:pt x="0" y="267"/>
                </a:lnTo>
                <a:lnTo>
                  <a:pt x="0" y="259"/>
                </a:lnTo>
                <a:lnTo>
                  <a:pt x="0" y="252"/>
                </a:lnTo>
                <a:lnTo>
                  <a:pt x="0" y="244"/>
                </a:lnTo>
                <a:lnTo>
                  <a:pt x="0" y="237"/>
                </a:lnTo>
                <a:lnTo>
                  <a:pt x="0" y="230"/>
                </a:lnTo>
                <a:lnTo>
                  <a:pt x="0" y="222"/>
                </a:lnTo>
                <a:lnTo>
                  <a:pt x="0" y="215"/>
                </a:lnTo>
                <a:lnTo>
                  <a:pt x="0" y="207"/>
                </a:lnTo>
                <a:lnTo>
                  <a:pt x="0" y="200"/>
                </a:lnTo>
                <a:lnTo>
                  <a:pt x="0" y="193"/>
                </a:lnTo>
                <a:lnTo>
                  <a:pt x="0" y="185"/>
                </a:lnTo>
                <a:lnTo>
                  <a:pt x="0" y="178"/>
                </a:lnTo>
                <a:lnTo>
                  <a:pt x="0" y="170"/>
                </a:lnTo>
                <a:lnTo>
                  <a:pt x="0" y="155"/>
                </a:lnTo>
                <a:lnTo>
                  <a:pt x="0" y="148"/>
                </a:lnTo>
                <a:lnTo>
                  <a:pt x="0" y="141"/>
                </a:lnTo>
                <a:lnTo>
                  <a:pt x="0" y="133"/>
                </a:lnTo>
                <a:lnTo>
                  <a:pt x="0" y="126"/>
                </a:lnTo>
                <a:lnTo>
                  <a:pt x="0" y="118"/>
                </a:lnTo>
                <a:lnTo>
                  <a:pt x="0" y="111"/>
                </a:lnTo>
                <a:lnTo>
                  <a:pt x="0" y="104"/>
                </a:lnTo>
                <a:lnTo>
                  <a:pt x="0" y="96"/>
                </a:lnTo>
                <a:lnTo>
                  <a:pt x="0" y="89"/>
                </a:lnTo>
                <a:lnTo>
                  <a:pt x="0" y="81"/>
                </a:lnTo>
                <a:lnTo>
                  <a:pt x="0" y="74"/>
                </a:lnTo>
                <a:lnTo>
                  <a:pt x="0" y="67"/>
                </a:lnTo>
                <a:lnTo>
                  <a:pt x="0" y="59"/>
                </a:lnTo>
                <a:lnTo>
                  <a:pt x="0" y="52"/>
                </a:lnTo>
                <a:lnTo>
                  <a:pt x="0" y="44"/>
                </a:lnTo>
                <a:lnTo>
                  <a:pt x="0" y="37"/>
                </a:lnTo>
                <a:lnTo>
                  <a:pt x="0" y="30"/>
                </a:lnTo>
                <a:lnTo>
                  <a:pt x="0" y="22"/>
                </a:lnTo>
                <a:lnTo>
                  <a:pt x="0" y="7"/>
                </a:lnTo>
                <a:lnTo>
                  <a:pt x="0" y="0"/>
                </a:lnTo>
                <a:lnTo>
                  <a:pt x="8" y="0"/>
                </a:lnTo>
                <a:lnTo>
                  <a:pt x="15" y="0"/>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18" name="Freeform 70" descr="5%"/>
          <p:cNvSpPr>
            <a:spLocks/>
          </p:cNvSpPr>
          <p:nvPr/>
        </p:nvSpPr>
        <p:spPr bwMode="auto">
          <a:xfrm>
            <a:off x="2505075" y="3397747"/>
            <a:ext cx="541338" cy="437555"/>
          </a:xfrm>
          <a:custGeom>
            <a:avLst/>
            <a:gdLst>
              <a:gd name="T0" fmla="*/ 2147483647 w 341"/>
              <a:gd name="T1" fmla="*/ 2147483647 h 490"/>
              <a:gd name="T2" fmla="*/ 2147483647 w 341"/>
              <a:gd name="T3" fmla="*/ 2147483647 h 490"/>
              <a:gd name="T4" fmla="*/ 2147483647 w 341"/>
              <a:gd name="T5" fmla="*/ 2147483647 h 490"/>
              <a:gd name="T6" fmla="*/ 2147483647 w 341"/>
              <a:gd name="T7" fmla="*/ 2147483647 h 490"/>
              <a:gd name="T8" fmla="*/ 2147483647 w 341"/>
              <a:gd name="T9" fmla="*/ 2147483647 h 490"/>
              <a:gd name="T10" fmla="*/ 2147483647 w 341"/>
              <a:gd name="T11" fmla="*/ 2147483647 h 490"/>
              <a:gd name="T12" fmla="*/ 2147483647 w 341"/>
              <a:gd name="T13" fmla="*/ 2147483647 h 490"/>
              <a:gd name="T14" fmla="*/ 2147483647 w 341"/>
              <a:gd name="T15" fmla="*/ 2147483647 h 490"/>
              <a:gd name="T16" fmla="*/ 2147483647 w 341"/>
              <a:gd name="T17" fmla="*/ 2147483647 h 490"/>
              <a:gd name="T18" fmla="*/ 2147483647 w 341"/>
              <a:gd name="T19" fmla="*/ 2147483647 h 490"/>
              <a:gd name="T20" fmla="*/ 2147483647 w 341"/>
              <a:gd name="T21" fmla="*/ 2147483647 h 490"/>
              <a:gd name="T22" fmla="*/ 2147483647 w 341"/>
              <a:gd name="T23" fmla="*/ 2147483647 h 490"/>
              <a:gd name="T24" fmla="*/ 2147483647 w 341"/>
              <a:gd name="T25" fmla="*/ 2147483647 h 490"/>
              <a:gd name="T26" fmla="*/ 2147483647 w 341"/>
              <a:gd name="T27" fmla="*/ 2147483647 h 490"/>
              <a:gd name="T28" fmla="*/ 2147483647 w 341"/>
              <a:gd name="T29" fmla="*/ 2147483647 h 490"/>
              <a:gd name="T30" fmla="*/ 2147483647 w 341"/>
              <a:gd name="T31" fmla="*/ 2147483647 h 490"/>
              <a:gd name="T32" fmla="*/ 2147483647 w 341"/>
              <a:gd name="T33" fmla="*/ 2147483647 h 490"/>
              <a:gd name="T34" fmla="*/ 2147483647 w 341"/>
              <a:gd name="T35" fmla="*/ 2147483647 h 490"/>
              <a:gd name="T36" fmla="*/ 2147483647 w 341"/>
              <a:gd name="T37" fmla="*/ 2147483647 h 490"/>
              <a:gd name="T38" fmla="*/ 2147483647 w 341"/>
              <a:gd name="T39" fmla="*/ 2147483647 h 490"/>
              <a:gd name="T40" fmla="*/ 2147483647 w 341"/>
              <a:gd name="T41" fmla="*/ 2147483647 h 490"/>
              <a:gd name="T42" fmla="*/ 2147483647 w 341"/>
              <a:gd name="T43" fmla="*/ 2147483647 h 490"/>
              <a:gd name="T44" fmla="*/ 2147483647 w 341"/>
              <a:gd name="T45" fmla="*/ 2147483647 h 490"/>
              <a:gd name="T46" fmla="*/ 2147483647 w 341"/>
              <a:gd name="T47" fmla="*/ 2147483647 h 490"/>
              <a:gd name="T48" fmla="*/ 2147483647 w 341"/>
              <a:gd name="T49" fmla="*/ 2147483647 h 490"/>
              <a:gd name="T50" fmla="*/ 2147483647 w 341"/>
              <a:gd name="T51" fmla="*/ 2147483647 h 490"/>
              <a:gd name="T52" fmla="*/ 2147483647 w 341"/>
              <a:gd name="T53" fmla="*/ 2147483647 h 490"/>
              <a:gd name="T54" fmla="*/ 2147483647 w 341"/>
              <a:gd name="T55" fmla="*/ 2147483647 h 490"/>
              <a:gd name="T56" fmla="*/ 2147483647 w 341"/>
              <a:gd name="T57" fmla="*/ 2147483647 h 490"/>
              <a:gd name="T58" fmla="*/ 2147483647 w 341"/>
              <a:gd name="T59" fmla="*/ 2147483647 h 490"/>
              <a:gd name="T60" fmla="*/ 2147483647 w 341"/>
              <a:gd name="T61" fmla="*/ 2147483647 h 490"/>
              <a:gd name="T62" fmla="*/ 2147483647 w 341"/>
              <a:gd name="T63" fmla="*/ 2147483647 h 490"/>
              <a:gd name="T64" fmla="*/ 2147483647 w 341"/>
              <a:gd name="T65" fmla="*/ 2147483647 h 490"/>
              <a:gd name="T66" fmla="*/ 2147483647 w 341"/>
              <a:gd name="T67" fmla="*/ 2147483647 h 490"/>
              <a:gd name="T68" fmla="*/ 2147483647 w 341"/>
              <a:gd name="T69" fmla="*/ 2147483647 h 490"/>
              <a:gd name="T70" fmla="*/ 2147483647 w 341"/>
              <a:gd name="T71" fmla="*/ 2147483647 h 490"/>
              <a:gd name="T72" fmla="*/ 2147483647 w 341"/>
              <a:gd name="T73" fmla="*/ 2147483647 h 490"/>
              <a:gd name="T74" fmla="*/ 2147483647 w 341"/>
              <a:gd name="T75" fmla="*/ 2147483647 h 490"/>
              <a:gd name="T76" fmla="*/ 2147483647 w 341"/>
              <a:gd name="T77" fmla="*/ 2147483647 h 490"/>
              <a:gd name="T78" fmla="*/ 2147483647 w 341"/>
              <a:gd name="T79" fmla="*/ 2147483647 h 490"/>
              <a:gd name="T80" fmla="*/ 2147483647 w 341"/>
              <a:gd name="T81" fmla="*/ 2147483647 h 490"/>
              <a:gd name="T82" fmla="*/ 2147483647 w 341"/>
              <a:gd name="T83" fmla="*/ 2147483647 h 490"/>
              <a:gd name="T84" fmla="*/ 2147483647 w 341"/>
              <a:gd name="T85" fmla="*/ 2147483647 h 490"/>
              <a:gd name="T86" fmla="*/ 2147483647 w 341"/>
              <a:gd name="T87" fmla="*/ 2147483647 h 490"/>
              <a:gd name="T88" fmla="*/ 2147483647 w 341"/>
              <a:gd name="T89" fmla="*/ 2147483647 h 490"/>
              <a:gd name="T90" fmla="*/ 2147483647 w 341"/>
              <a:gd name="T91" fmla="*/ 2147483647 h 490"/>
              <a:gd name="T92" fmla="*/ 2147483647 w 341"/>
              <a:gd name="T93" fmla="*/ 2147483647 h 490"/>
              <a:gd name="T94" fmla="*/ 2147483647 w 341"/>
              <a:gd name="T95" fmla="*/ 2147483647 h 490"/>
              <a:gd name="T96" fmla="*/ 2147483647 w 341"/>
              <a:gd name="T97" fmla="*/ 2147483647 h 490"/>
              <a:gd name="T98" fmla="*/ 2147483647 w 341"/>
              <a:gd name="T99" fmla="*/ 2147483647 h 490"/>
              <a:gd name="T100" fmla="*/ 2147483647 w 341"/>
              <a:gd name="T101" fmla="*/ 2147483647 h 490"/>
              <a:gd name="T102" fmla="*/ 2147483647 w 341"/>
              <a:gd name="T103" fmla="*/ 2147483647 h 490"/>
              <a:gd name="T104" fmla="*/ 2147483647 w 341"/>
              <a:gd name="T105" fmla="*/ 2147483647 h 490"/>
              <a:gd name="T106" fmla="*/ 2147483647 w 341"/>
              <a:gd name="T107" fmla="*/ 2147483647 h 490"/>
              <a:gd name="T108" fmla="*/ 2147483647 w 341"/>
              <a:gd name="T109" fmla="*/ 2147483647 h 490"/>
              <a:gd name="T110" fmla="*/ 2147483647 w 341"/>
              <a:gd name="T111" fmla="*/ 2147483647 h 490"/>
              <a:gd name="T112" fmla="*/ 2147483647 w 341"/>
              <a:gd name="T113" fmla="*/ 2147483647 h 4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1" h="490">
                <a:moveTo>
                  <a:pt x="236" y="8"/>
                </a:moveTo>
                <a:lnTo>
                  <a:pt x="259" y="8"/>
                </a:lnTo>
                <a:lnTo>
                  <a:pt x="266" y="8"/>
                </a:lnTo>
                <a:lnTo>
                  <a:pt x="273" y="8"/>
                </a:lnTo>
                <a:lnTo>
                  <a:pt x="281" y="8"/>
                </a:lnTo>
                <a:lnTo>
                  <a:pt x="296" y="8"/>
                </a:lnTo>
                <a:lnTo>
                  <a:pt x="303" y="8"/>
                </a:lnTo>
                <a:lnTo>
                  <a:pt x="310" y="8"/>
                </a:lnTo>
                <a:lnTo>
                  <a:pt x="318" y="8"/>
                </a:lnTo>
                <a:lnTo>
                  <a:pt x="325" y="8"/>
                </a:lnTo>
                <a:lnTo>
                  <a:pt x="333" y="8"/>
                </a:lnTo>
                <a:lnTo>
                  <a:pt x="340" y="8"/>
                </a:lnTo>
                <a:lnTo>
                  <a:pt x="340" y="22"/>
                </a:lnTo>
                <a:lnTo>
                  <a:pt x="340" y="30"/>
                </a:lnTo>
                <a:lnTo>
                  <a:pt x="340" y="37"/>
                </a:lnTo>
                <a:lnTo>
                  <a:pt x="340" y="45"/>
                </a:lnTo>
                <a:lnTo>
                  <a:pt x="340" y="52"/>
                </a:lnTo>
                <a:lnTo>
                  <a:pt x="340" y="59"/>
                </a:lnTo>
                <a:lnTo>
                  <a:pt x="340" y="67"/>
                </a:lnTo>
                <a:lnTo>
                  <a:pt x="340" y="74"/>
                </a:lnTo>
                <a:lnTo>
                  <a:pt x="340" y="82"/>
                </a:lnTo>
                <a:lnTo>
                  <a:pt x="340" y="89"/>
                </a:lnTo>
                <a:lnTo>
                  <a:pt x="340" y="96"/>
                </a:lnTo>
                <a:lnTo>
                  <a:pt x="340" y="104"/>
                </a:lnTo>
                <a:lnTo>
                  <a:pt x="340" y="111"/>
                </a:lnTo>
                <a:lnTo>
                  <a:pt x="340" y="119"/>
                </a:lnTo>
                <a:lnTo>
                  <a:pt x="333" y="119"/>
                </a:lnTo>
                <a:lnTo>
                  <a:pt x="333" y="126"/>
                </a:lnTo>
                <a:lnTo>
                  <a:pt x="333" y="133"/>
                </a:lnTo>
                <a:lnTo>
                  <a:pt x="333" y="141"/>
                </a:lnTo>
                <a:lnTo>
                  <a:pt x="333" y="148"/>
                </a:lnTo>
                <a:lnTo>
                  <a:pt x="333" y="156"/>
                </a:lnTo>
                <a:lnTo>
                  <a:pt x="333" y="170"/>
                </a:lnTo>
                <a:lnTo>
                  <a:pt x="333" y="178"/>
                </a:lnTo>
                <a:lnTo>
                  <a:pt x="333" y="185"/>
                </a:lnTo>
                <a:lnTo>
                  <a:pt x="333" y="193"/>
                </a:lnTo>
                <a:lnTo>
                  <a:pt x="333" y="200"/>
                </a:lnTo>
                <a:lnTo>
                  <a:pt x="333" y="208"/>
                </a:lnTo>
                <a:lnTo>
                  <a:pt x="333" y="215"/>
                </a:lnTo>
                <a:lnTo>
                  <a:pt x="333" y="222"/>
                </a:lnTo>
                <a:lnTo>
                  <a:pt x="333" y="230"/>
                </a:lnTo>
                <a:lnTo>
                  <a:pt x="333" y="237"/>
                </a:lnTo>
                <a:lnTo>
                  <a:pt x="333" y="252"/>
                </a:lnTo>
                <a:lnTo>
                  <a:pt x="333" y="267"/>
                </a:lnTo>
                <a:lnTo>
                  <a:pt x="333" y="274"/>
                </a:lnTo>
                <a:lnTo>
                  <a:pt x="333" y="282"/>
                </a:lnTo>
                <a:lnTo>
                  <a:pt x="333" y="296"/>
                </a:lnTo>
                <a:lnTo>
                  <a:pt x="333" y="304"/>
                </a:lnTo>
                <a:lnTo>
                  <a:pt x="325" y="304"/>
                </a:lnTo>
                <a:lnTo>
                  <a:pt x="333" y="304"/>
                </a:lnTo>
                <a:lnTo>
                  <a:pt x="333" y="311"/>
                </a:lnTo>
                <a:lnTo>
                  <a:pt x="325" y="311"/>
                </a:lnTo>
                <a:lnTo>
                  <a:pt x="318" y="311"/>
                </a:lnTo>
                <a:lnTo>
                  <a:pt x="318" y="319"/>
                </a:lnTo>
                <a:lnTo>
                  <a:pt x="318" y="311"/>
                </a:lnTo>
                <a:lnTo>
                  <a:pt x="318" y="319"/>
                </a:lnTo>
                <a:lnTo>
                  <a:pt x="310" y="319"/>
                </a:lnTo>
                <a:lnTo>
                  <a:pt x="310" y="326"/>
                </a:lnTo>
                <a:lnTo>
                  <a:pt x="310" y="319"/>
                </a:lnTo>
                <a:lnTo>
                  <a:pt x="310" y="326"/>
                </a:lnTo>
                <a:lnTo>
                  <a:pt x="303" y="326"/>
                </a:lnTo>
                <a:lnTo>
                  <a:pt x="296" y="326"/>
                </a:lnTo>
                <a:lnTo>
                  <a:pt x="288" y="326"/>
                </a:lnTo>
                <a:lnTo>
                  <a:pt x="288" y="333"/>
                </a:lnTo>
                <a:lnTo>
                  <a:pt x="288" y="341"/>
                </a:lnTo>
                <a:lnTo>
                  <a:pt x="281" y="341"/>
                </a:lnTo>
                <a:lnTo>
                  <a:pt x="288" y="341"/>
                </a:lnTo>
                <a:lnTo>
                  <a:pt x="288" y="348"/>
                </a:lnTo>
                <a:lnTo>
                  <a:pt x="288" y="356"/>
                </a:lnTo>
                <a:lnTo>
                  <a:pt x="288" y="363"/>
                </a:lnTo>
                <a:lnTo>
                  <a:pt x="281" y="363"/>
                </a:lnTo>
                <a:lnTo>
                  <a:pt x="281" y="370"/>
                </a:lnTo>
                <a:lnTo>
                  <a:pt x="288" y="370"/>
                </a:lnTo>
                <a:lnTo>
                  <a:pt x="281" y="370"/>
                </a:lnTo>
                <a:lnTo>
                  <a:pt x="288" y="370"/>
                </a:lnTo>
                <a:lnTo>
                  <a:pt x="288" y="378"/>
                </a:lnTo>
                <a:lnTo>
                  <a:pt x="296" y="378"/>
                </a:lnTo>
                <a:lnTo>
                  <a:pt x="303" y="378"/>
                </a:lnTo>
                <a:lnTo>
                  <a:pt x="303" y="385"/>
                </a:lnTo>
                <a:lnTo>
                  <a:pt x="303" y="378"/>
                </a:lnTo>
                <a:lnTo>
                  <a:pt x="303" y="385"/>
                </a:lnTo>
                <a:lnTo>
                  <a:pt x="310" y="385"/>
                </a:lnTo>
                <a:lnTo>
                  <a:pt x="310" y="393"/>
                </a:lnTo>
                <a:lnTo>
                  <a:pt x="310" y="400"/>
                </a:lnTo>
                <a:lnTo>
                  <a:pt x="318" y="400"/>
                </a:lnTo>
                <a:lnTo>
                  <a:pt x="318" y="407"/>
                </a:lnTo>
                <a:lnTo>
                  <a:pt x="318" y="415"/>
                </a:lnTo>
                <a:lnTo>
                  <a:pt x="318" y="422"/>
                </a:lnTo>
                <a:lnTo>
                  <a:pt x="325" y="422"/>
                </a:lnTo>
                <a:lnTo>
                  <a:pt x="325" y="430"/>
                </a:lnTo>
                <a:lnTo>
                  <a:pt x="325" y="437"/>
                </a:lnTo>
                <a:lnTo>
                  <a:pt x="325" y="430"/>
                </a:lnTo>
                <a:lnTo>
                  <a:pt x="325" y="437"/>
                </a:lnTo>
                <a:lnTo>
                  <a:pt x="325" y="444"/>
                </a:lnTo>
                <a:lnTo>
                  <a:pt x="318" y="444"/>
                </a:lnTo>
                <a:lnTo>
                  <a:pt x="318" y="452"/>
                </a:lnTo>
                <a:lnTo>
                  <a:pt x="310" y="452"/>
                </a:lnTo>
                <a:lnTo>
                  <a:pt x="310" y="459"/>
                </a:lnTo>
                <a:lnTo>
                  <a:pt x="310" y="467"/>
                </a:lnTo>
                <a:lnTo>
                  <a:pt x="303" y="467"/>
                </a:lnTo>
                <a:lnTo>
                  <a:pt x="303" y="474"/>
                </a:lnTo>
                <a:lnTo>
                  <a:pt x="303" y="481"/>
                </a:lnTo>
                <a:lnTo>
                  <a:pt x="310" y="481"/>
                </a:lnTo>
                <a:lnTo>
                  <a:pt x="310" y="489"/>
                </a:lnTo>
                <a:lnTo>
                  <a:pt x="303" y="489"/>
                </a:lnTo>
                <a:lnTo>
                  <a:pt x="296" y="489"/>
                </a:lnTo>
                <a:lnTo>
                  <a:pt x="296" y="481"/>
                </a:lnTo>
                <a:lnTo>
                  <a:pt x="288" y="481"/>
                </a:lnTo>
                <a:lnTo>
                  <a:pt x="288" y="474"/>
                </a:lnTo>
                <a:lnTo>
                  <a:pt x="281" y="474"/>
                </a:lnTo>
                <a:lnTo>
                  <a:pt x="281" y="467"/>
                </a:lnTo>
                <a:lnTo>
                  <a:pt x="273" y="467"/>
                </a:lnTo>
                <a:lnTo>
                  <a:pt x="273" y="459"/>
                </a:lnTo>
                <a:lnTo>
                  <a:pt x="266" y="459"/>
                </a:lnTo>
                <a:lnTo>
                  <a:pt x="266" y="452"/>
                </a:lnTo>
                <a:lnTo>
                  <a:pt x="259" y="452"/>
                </a:lnTo>
                <a:lnTo>
                  <a:pt x="251" y="452"/>
                </a:lnTo>
                <a:lnTo>
                  <a:pt x="251" y="444"/>
                </a:lnTo>
                <a:lnTo>
                  <a:pt x="251" y="437"/>
                </a:lnTo>
                <a:lnTo>
                  <a:pt x="244" y="437"/>
                </a:lnTo>
                <a:lnTo>
                  <a:pt x="244" y="430"/>
                </a:lnTo>
                <a:lnTo>
                  <a:pt x="236" y="422"/>
                </a:lnTo>
                <a:lnTo>
                  <a:pt x="229" y="422"/>
                </a:lnTo>
                <a:lnTo>
                  <a:pt x="222" y="422"/>
                </a:lnTo>
                <a:lnTo>
                  <a:pt x="222" y="415"/>
                </a:lnTo>
                <a:lnTo>
                  <a:pt x="222" y="407"/>
                </a:lnTo>
                <a:lnTo>
                  <a:pt x="222" y="400"/>
                </a:lnTo>
                <a:lnTo>
                  <a:pt x="214" y="400"/>
                </a:lnTo>
                <a:lnTo>
                  <a:pt x="207" y="393"/>
                </a:lnTo>
                <a:lnTo>
                  <a:pt x="199" y="393"/>
                </a:lnTo>
                <a:lnTo>
                  <a:pt x="192" y="393"/>
                </a:lnTo>
                <a:lnTo>
                  <a:pt x="192" y="385"/>
                </a:lnTo>
                <a:lnTo>
                  <a:pt x="185" y="385"/>
                </a:lnTo>
                <a:lnTo>
                  <a:pt x="177" y="378"/>
                </a:lnTo>
                <a:lnTo>
                  <a:pt x="170" y="378"/>
                </a:lnTo>
                <a:lnTo>
                  <a:pt x="162" y="370"/>
                </a:lnTo>
                <a:lnTo>
                  <a:pt x="155" y="370"/>
                </a:lnTo>
                <a:lnTo>
                  <a:pt x="155" y="363"/>
                </a:lnTo>
                <a:lnTo>
                  <a:pt x="148" y="356"/>
                </a:lnTo>
                <a:lnTo>
                  <a:pt x="140" y="348"/>
                </a:lnTo>
                <a:lnTo>
                  <a:pt x="133" y="348"/>
                </a:lnTo>
                <a:lnTo>
                  <a:pt x="133" y="341"/>
                </a:lnTo>
                <a:lnTo>
                  <a:pt x="125" y="341"/>
                </a:lnTo>
                <a:lnTo>
                  <a:pt x="125" y="333"/>
                </a:lnTo>
                <a:lnTo>
                  <a:pt x="125" y="326"/>
                </a:lnTo>
                <a:lnTo>
                  <a:pt x="118" y="326"/>
                </a:lnTo>
                <a:lnTo>
                  <a:pt x="118" y="319"/>
                </a:lnTo>
                <a:lnTo>
                  <a:pt x="111" y="311"/>
                </a:lnTo>
                <a:lnTo>
                  <a:pt x="111" y="304"/>
                </a:lnTo>
                <a:lnTo>
                  <a:pt x="118" y="304"/>
                </a:lnTo>
                <a:lnTo>
                  <a:pt x="118" y="296"/>
                </a:lnTo>
                <a:lnTo>
                  <a:pt x="118" y="289"/>
                </a:lnTo>
                <a:lnTo>
                  <a:pt x="111" y="289"/>
                </a:lnTo>
                <a:lnTo>
                  <a:pt x="111" y="282"/>
                </a:lnTo>
                <a:lnTo>
                  <a:pt x="111" y="274"/>
                </a:lnTo>
                <a:lnTo>
                  <a:pt x="111" y="267"/>
                </a:lnTo>
                <a:lnTo>
                  <a:pt x="103" y="267"/>
                </a:lnTo>
                <a:lnTo>
                  <a:pt x="96" y="267"/>
                </a:lnTo>
                <a:lnTo>
                  <a:pt x="96" y="259"/>
                </a:lnTo>
                <a:lnTo>
                  <a:pt x="96" y="252"/>
                </a:lnTo>
                <a:lnTo>
                  <a:pt x="103" y="252"/>
                </a:lnTo>
                <a:lnTo>
                  <a:pt x="103" y="245"/>
                </a:lnTo>
                <a:lnTo>
                  <a:pt x="103" y="237"/>
                </a:lnTo>
                <a:lnTo>
                  <a:pt x="96" y="230"/>
                </a:lnTo>
                <a:lnTo>
                  <a:pt x="96" y="222"/>
                </a:lnTo>
                <a:lnTo>
                  <a:pt x="88" y="222"/>
                </a:lnTo>
                <a:lnTo>
                  <a:pt x="88" y="215"/>
                </a:lnTo>
                <a:lnTo>
                  <a:pt x="81" y="215"/>
                </a:lnTo>
                <a:lnTo>
                  <a:pt x="81" y="208"/>
                </a:lnTo>
                <a:lnTo>
                  <a:pt x="74" y="200"/>
                </a:lnTo>
                <a:lnTo>
                  <a:pt x="66" y="200"/>
                </a:lnTo>
                <a:lnTo>
                  <a:pt x="66" y="193"/>
                </a:lnTo>
                <a:lnTo>
                  <a:pt x="59" y="193"/>
                </a:lnTo>
                <a:lnTo>
                  <a:pt x="51" y="193"/>
                </a:lnTo>
                <a:lnTo>
                  <a:pt x="51" y="185"/>
                </a:lnTo>
                <a:lnTo>
                  <a:pt x="44" y="185"/>
                </a:lnTo>
                <a:lnTo>
                  <a:pt x="37" y="185"/>
                </a:lnTo>
                <a:lnTo>
                  <a:pt x="37" y="178"/>
                </a:lnTo>
                <a:lnTo>
                  <a:pt x="29" y="178"/>
                </a:lnTo>
                <a:lnTo>
                  <a:pt x="29" y="170"/>
                </a:lnTo>
                <a:lnTo>
                  <a:pt x="22" y="170"/>
                </a:lnTo>
                <a:lnTo>
                  <a:pt x="22" y="163"/>
                </a:lnTo>
                <a:lnTo>
                  <a:pt x="14" y="163"/>
                </a:lnTo>
                <a:lnTo>
                  <a:pt x="7" y="163"/>
                </a:lnTo>
                <a:lnTo>
                  <a:pt x="0" y="163"/>
                </a:lnTo>
                <a:lnTo>
                  <a:pt x="0" y="156"/>
                </a:lnTo>
                <a:lnTo>
                  <a:pt x="7" y="156"/>
                </a:lnTo>
                <a:lnTo>
                  <a:pt x="7" y="148"/>
                </a:lnTo>
                <a:lnTo>
                  <a:pt x="7" y="141"/>
                </a:lnTo>
                <a:lnTo>
                  <a:pt x="7" y="133"/>
                </a:lnTo>
                <a:lnTo>
                  <a:pt x="14" y="133"/>
                </a:lnTo>
                <a:lnTo>
                  <a:pt x="14" y="126"/>
                </a:lnTo>
                <a:lnTo>
                  <a:pt x="14" y="119"/>
                </a:lnTo>
                <a:lnTo>
                  <a:pt x="14" y="111"/>
                </a:lnTo>
                <a:lnTo>
                  <a:pt x="22" y="111"/>
                </a:lnTo>
                <a:lnTo>
                  <a:pt x="22" y="104"/>
                </a:lnTo>
                <a:lnTo>
                  <a:pt x="22" y="96"/>
                </a:lnTo>
                <a:lnTo>
                  <a:pt x="22" y="89"/>
                </a:lnTo>
                <a:lnTo>
                  <a:pt x="22" y="82"/>
                </a:lnTo>
                <a:lnTo>
                  <a:pt x="29" y="74"/>
                </a:lnTo>
                <a:lnTo>
                  <a:pt x="29" y="67"/>
                </a:lnTo>
                <a:lnTo>
                  <a:pt x="29" y="59"/>
                </a:lnTo>
                <a:lnTo>
                  <a:pt x="29" y="52"/>
                </a:lnTo>
                <a:lnTo>
                  <a:pt x="29" y="45"/>
                </a:lnTo>
                <a:lnTo>
                  <a:pt x="37" y="37"/>
                </a:lnTo>
                <a:lnTo>
                  <a:pt x="29" y="37"/>
                </a:lnTo>
                <a:lnTo>
                  <a:pt x="29" y="30"/>
                </a:lnTo>
                <a:lnTo>
                  <a:pt x="37" y="30"/>
                </a:lnTo>
                <a:lnTo>
                  <a:pt x="37" y="22"/>
                </a:lnTo>
                <a:lnTo>
                  <a:pt x="37" y="15"/>
                </a:lnTo>
                <a:lnTo>
                  <a:pt x="44" y="8"/>
                </a:lnTo>
                <a:lnTo>
                  <a:pt x="51" y="8"/>
                </a:lnTo>
                <a:lnTo>
                  <a:pt x="51" y="0"/>
                </a:lnTo>
                <a:lnTo>
                  <a:pt x="59" y="0"/>
                </a:lnTo>
                <a:lnTo>
                  <a:pt x="66" y="8"/>
                </a:lnTo>
                <a:lnTo>
                  <a:pt x="81" y="8"/>
                </a:lnTo>
                <a:lnTo>
                  <a:pt x="96" y="8"/>
                </a:lnTo>
                <a:lnTo>
                  <a:pt x="111" y="8"/>
                </a:lnTo>
                <a:lnTo>
                  <a:pt x="118" y="8"/>
                </a:lnTo>
                <a:lnTo>
                  <a:pt x="133" y="8"/>
                </a:lnTo>
                <a:lnTo>
                  <a:pt x="140" y="8"/>
                </a:lnTo>
                <a:lnTo>
                  <a:pt x="148" y="8"/>
                </a:lnTo>
                <a:lnTo>
                  <a:pt x="155" y="8"/>
                </a:lnTo>
                <a:lnTo>
                  <a:pt x="162" y="8"/>
                </a:lnTo>
                <a:lnTo>
                  <a:pt x="192" y="8"/>
                </a:lnTo>
                <a:lnTo>
                  <a:pt x="199" y="8"/>
                </a:lnTo>
                <a:lnTo>
                  <a:pt x="207" y="8"/>
                </a:lnTo>
                <a:lnTo>
                  <a:pt x="214" y="8"/>
                </a:lnTo>
                <a:lnTo>
                  <a:pt x="222" y="8"/>
                </a:lnTo>
                <a:lnTo>
                  <a:pt x="229" y="8"/>
                </a:lnTo>
                <a:lnTo>
                  <a:pt x="236" y="8"/>
                </a:lnTo>
              </a:path>
            </a:pathLst>
          </a:custGeom>
          <a:solidFill>
            <a:srgbClr val="FFFF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19" name="Freeform 71"/>
          <p:cNvSpPr>
            <a:spLocks/>
          </p:cNvSpPr>
          <p:nvPr/>
        </p:nvSpPr>
        <p:spPr bwMode="auto">
          <a:xfrm>
            <a:off x="5686428" y="3411141"/>
            <a:ext cx="530225" cy="265212"/>
          </a:xfrm>
          <a:custGeom>
            <a:avLst/>
            <a:gdLst>
              <a:gd name="T0" fmla="*/ 2147483647 w 334"/>
              <a:gd name="T1" fmla="*/ 0 h 297"/>
              <a:gd name="T2" fmla="*/ 2147483647 w 334"/>
              <a:gd name="T3" fmla="*/ 0 h 297"/>
              <a:gd name="T4" fmla="*/ 2147483647 w 334"/>
              <a:gd name="T5" fmla="*/ 0 h 297"/>
              <a:gd name="T6" fmla="*/ 2147483647 w 334"/>
              <a:gd name="T7" fmla="*/ 0 h 297"/>
              <a:gd name="T8" fmla="*/ 2147483647 w 334"/>
              <a:gd name="T9" fmla="*/ 0 h 297"/>
              <a:gd name="T10" fmla="*/ 2147483647 w 334"/>
              <a:gd name="T11" fmla="*/ 0 h 297"/>
              <a:gd name="T12" fmla="*/ 2147483647 w 334"/>
              <a:gd name="T13" fmla="*/ 0 h 297"/>
              <a:gd name="T14" fmla="*/ 2147483647 w 334"/>
              <a:gd name="T15" fmla="*/ 0 h 297"/>
              <a:gd name="T16" fmla="*/ 2147483647 w 334"/>
              <a:gd name="T17" fmla="*/ 0 h 297"/>
              <a:gd name="T18" fmla="*/ 2147483647 w 334"/>
              <a:gd name="T19" fmla="*/ 0 h 297"/>
              <a:gd name="T20" fmla="*/ 2147483647 w 334"/>
              <a:gd name="T21" fmla="*/ 0 h 297"/>
              <a:gd name="T22" fmla="*/ 2147483647 w 334"/>
              <a:gd name="T23" fmla="*/ 2147483647 h 297"/>
              <a:gd name="T24" fmla="*/ 2147483647 w 334"/>
              <a:gd name="T25" fmla="*/ 2147483647 h 297"/>
              <a:gd name="T26" fmla="*/ 2147483647 w 334"/>
              <a:gd name="T27" fmla="*/ 2147483647 h 297"/>
              <a:gd name="T28" fmla="*/ 2147483647 w 334"/>
              <a:gd name="T29" fmla="*/ 2147483647 h 297"/>
              <a:gd name="T30" fmla="*/ 2147483647 w 334"/>
              <a:gd name="T31" fmla="*/ 2147483647 h 297"/>
              <a:gd name="T32" fmla="*/ 2147483647 w 334"/>
              <a:gd name="T33" fmla="*/ 2147483647 h 297"/>
              <a:gd name="T34" fmla="*/ 2147483647 w 334"/>
              <a:gd name="T35" fmla="*/ 2147483647 h 297"/>
              <a:gd name="T36" fmla="*/ 2147483647 w 334"/>
              <a:gd name="T37" fmla="*/ 2147483647 h 297"/>
              <a:gd name="T38" fmla="*/ 2147483647 w 334"/>
              <a:gd name="T39" fmla="*/ 2147483647 h 297"/>
              <a:gd name="T40" fmla="*/ 2147483647 w 334"/>
              <a:gd name="T41" fmla="*/ 2147483647 h 297"/>
              <a:gd name="T42" fmla="*/ 2147483647 w 334"/>
              <a:gd name="T43" fmla="*/ 2147483647 h 297"/>
              <a:gd name="T44" fmla="*/ 2147483647 w 334"/>
              <a:gd name="T45" fmla="*/ 2147483647 h 297"/>
              <a:gd name="T46" fmla="*/ 2147483647 w 334"/>
              <a:gd name="T47" fmla="*/ 2147483647 h 297"/>
              <a:gd name="T48" fmla="*/ 2147483647 w 334"/>
              <a:gd name="T49" fmla="*/ 2147483647 h 297"/>
              <a:gd name="T50" fmla="*/ 2147483647 w 334"/>
              <a:gd name="T51" fmla="*/ 2147483647 h 297"/>
              <a:gd name="T52" fmla="*/ 2147483647 w 334"/>
              <a:gd name="T53" fmla="*/ 2147483647 h 297"/>
              <a:gd name="T54" fmla="*/ 2147483647 w 334"/>
              <a:gd name="T55" fmla="*/ 2147483647 h 297"/>
              <a:gd name="T56" fmla="*/ 2147483647 w 334"/>
              <a:gd name="T57" fmla="*/ 2147483647 h 297"/>
              <a:gd name="T58" fmla="*/ 2147483647 w 334"/>
              <a:gd name="T59" fmla="*/ 2147483647 h 297"/>
              <a:gd name="T60" fmla="*/ 2147483647 w 334"/>
              <a:gd name="T61" fmla="*/ 2147483647 h 297"/>
              <a:gd name="T62" fmla="*/ 2147483647 w 334"/>
              <a:gd name="T63" fmla="*/ 2147483647 h 297"/>
              <a:gd name="T64" fmla="*/ 2147483647 w 334"/>
              <a:gd name="T65" fmla="*/ 2147483647 h 297"/>
              <a:gd name="T66" fmla="*/ 2147483647 w 334"/>
              <a:gd name="T67" fmla="*/ 2147483647 h 297"/>
              <a:gd name="T68" fmla="*/ 2147483647 w 334"/>
              <a:gd name="T69" fmla="*/ 2147483647 h 297"/>
              <a:gd name="T70" fmla="*/ 2147483647 w 334"/>
              <a:gd name="T71" fmla="*/ 2147483647 h 297"/>
              <a:gd name="T72" fmla="*/ 2147483647 w 334"/>
              <a:gd name="T73" fmla="*/ 2147483647 h 297"/>
              <a:gd name="T74" fmla="*/ 2147483647 w 334"/>
              <a:gd name="T75" fmla="*/ 2147483647 h 297"/>
              <a:gd name="T76" fmla="*/ 2147483647 w 334"/>
              <a:gd name="T77" fmla="*/ 2147483647 h 297"/>
              <a:gd name="T78" fmla="*/ 2147483647 w 334"/>
              <a:gd name="T79" fmla="*/ 2147483647 h 297"/>
              <a:gd name="T80" fmla="*/ 2147483647 w 334"/>
              <a:gd name="T81" fmla="*/ 2147483647 h 297"/>
              <a:gd name="T82" fmla="*/ 2147483647 w 334"/>
              <a:gd name="T83" fmla="*/ 2147483647 h 297"/>
              <a:gd name="T84" fmla="*/ 2147483647 w 334"/>
              <a:gd name="T85" fmla="*/ 2147483647 h 297"/>
              <a:gd name="T86" fmla="*/ 2147483647 w 334"/>
              <a:gd name="T87" fmla="*/ 2147483647 h 297"/>
              <a:gd name="T88" fmla="*/ 2147483647 w 334"/>
              <a:gd name="T89" fmla="*/ 2147483647 h 297"/>
              <a:gd name="T90" fmla="*/ 0 w 334"/>
              <a:gd name="T91" fmla="*/ 2147483647 h 297"/>
              <a:gd name="T92" fmla="*/ 0 w 334"/>
              <a:gd name="T93" fmla="*/ 2147483647 h 297"/>
              <a:gd name="T94" fmla="*/ 0 w 334"/>
              <a:gd name="T95" fmla="*/ 2147483647 h 297"/>
              <a:gd name="T96" fmla="*/ 0 w 334"/>
              <a:gd name="T97" fmla="*/ 0 h 297"/>
              <a:gd name="T98" fmla="*/ 2147483647 w 334"/>
              <a:gd name="T99" fmla="*/ 0 h 29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4" h="297">
                <a:moveTo>
                  <a:pt x="37" y="0"/>
                </a:moveTo>
                <a:lnTo>
                  <a:pt x="45" y="0"/>
                </a:lnTo>
                <a:lnTo>
                  <a:pt x="67" y="0"/>
                </a:lnTo>
                <a:lnTo>
                  <a:pt x="74" y="0"/>
                </a:lnTo>
                <a:lnTo>
                  <a:pt x="82" y="0"/>
                </a:lnTo>
                <a:lnTo>
                  <a:pt x="89" y="0"/>
                </a:lnTo>
                <a:lnTo>
                  <a:pt x="96" y="0"/>
                </a:lnTo>
                <a:lnTo>
                  <a:pt x="104" y="0"/>
                </a:lnTo>
                <a:lnTo>
                  <a:pt x="111" y="0"/>
                </a:lnTo>
                <a:lnTo>
                  <a:pt x="119" y="0"/>
                </a:lnTo>
                <a:lnTo>
                  <a:pt x="126" y="0"/>
                </a:lnTo>
                <a:lnTo>
                  <a:pt x="133" y="0"/>
                </a:lnTo>
                <a:lnTo>
                  <a:pt x="141" y="0"/>
                </a:lnTo>
                <a:lnTo>
                  <a:pt x="148" y="0"/>
                </a:lnTo>
                <a:lnTo>
                  <a:pt x="156" y="0"/>
                </a:lnTo>
                <a:lnTo>
                  <a:pt x="163" y="0"/>
                </a:lnTo>
                <a:lnTo>
                  <a:pt x="170" y="0"/>
                </a:lnTo>
                <a:lnTo>
                  <a:pt x="178" y="0"/>
                </a:lnTo>
                <a:lnTo>
                  <a:pt x="185" y="0"/>
                </a:lnTo>
                <a:lnTo>
                  <a:pt x="193" y="0"/>
                </a:lnTo>
                <a:lnTo>
                  <a:pt x="200" y="0"/>
                </a:lnTo>
                <a:lnTo>
                  <a:pt x="207" y="0"/>
                </a:lnTo>
                <a:lnTo>
                  <a:pt x="215" y="0"/>
                </a:lnTo>
                <a:lnTo>
                  <a:pt x="222" y="0"/>
                </a:lnTo>
                <a:lnTo>
                  <a:pt x="230" y="0"/>
                </a:lnTo>
                <a:lnTo>
                  <a:pt x="237" y="0"/>
                </a:lnTo>
                <a:lnTo>
                  <a:pt x="252" y="0"/>
                </a:lnTo>
                <a:lnTo>
                  <a:pt x="259" y="0"/>
                </a:lnTo>
                <a:lnTo>
                  <a:pt x="267" y="0"/>
                </a:lnTo>
                <a:lnTo>
                  <a:pt x="274" y="0"/>
                </a:lnTo>
                <a:lnTo>
                  <a:pt x="281" y="0"/>
                </a:lnTo>
                <a:lnTo>
                  <a:pt x="289" y="0"/>
                </a:lnTo>
                <a:lnTo>
                  <a:pt x="296" y="0"/>
                </a:lnTo>
                <a:lnTo>
                  <a:pt x="311" y="0"/>
                </a:lnTo>
                <a:lnTo>
                  <a:pt x="326" y="0"/>
                </a:lnTo>
                <a:lnTo>
                  <a:pt x="326" y="7"/>
                </a:lnTo>
                <a:lnTo>
                  <a:pt x="333" y="7"/>
                </a:lnTo>
                <a:lnTo>
                  <a:pt x="333" y="22"/>
                </a:lnTo>
                <a:lnTo>
                  <a:pt x="333" y="30"/>
                </a:lnTo>
                <a:lnTo>
                  <a:pt x="333" y="37"/>
                </a:lnTo>
                <a:lnTo>
                  <a:pt x="333" y="59"/>
                </a:lnTo>
                <a:lnTo>
                  <a:pt x="333" y="67"/>
                </a:lnTo>
                <a:lnTo>
                  <a:pt x="333" y="74"/>
                </a:lnTo>
                <a:lnTo>
                  <a:pt x="333" y="81"/>
                </a:lnTo>
                <a:lnTo>
                  <a:pt x="333" y="89"/>
                </a:lnTo>
                <a:lnTo>
                  <a:pt x="333" y="96"/>
                </a:lnTo>
                <a:lnTo>
                  <a:pt x="333" y="104"/>
                </a:lnTo>
                <a:lnTo>
                  <a:pt x="333" y="111"/>
                </a:lnTo>
                <a:lnTo>
                  <a:pt x="333" y="118"/>
                </a:lnTo>
                <a:lnTo>
                  <a:pt x="333" y="126"/>
                </a:lnTo>
                <a:lnTo>
                  <a:pt x="333" y="133"/>
                </a:lnTo>
                <a:lnTo>
                  <a:pt x="333" y="141"/>
                </a:lnTo>
                <a:lnTo>
                  <a:pt x="333" y="148"/>
                </a:lnTo>
                <a:lnTo>
                  <a:pt x="333" y="155"/>
                </a:lnTo>
                <a:lnTo>
                  <a:pt x="333" y="163"/>
                </a:lnTo>
                <a:lnTo>
                  <a:pt x="333" y="170"/>
                </a:lnTo>
                <a:lnTo>
                  <a:pt x="333" y="178"/>
                </a:lnTo>
                <a:lnTo>
                  <a:pt x="333" y="193"/>
                </a:lnTo>
                <a:lnTo>
                  <a:pt x="333" y="200"/>
                </a:lnTo>
                <a:lnTo>
                  <a:pt x="333" y="207"/>
                </a:lnTo>
                <a:lnTo>
                  <a:pt x="333" y="215"/>
                </a:lnTo>
                <a:lnTo>
                  <a:pt x="333" y="222"/>
                </a:lnTo>
                <a:lnTo>
                  <a:pt x="333" y="230"/>
                </a:lnTo>
                <a:lnTo>
                  <a:pt x="333" y="237"/>
                </a:lnTo>
                <a:lnTo>
                  <a:pt x="333" y="244"/>
                </a:lnTo>
                <a:lnTo>
                  <a:pt x="333" y="252"/>
                </a:lnTo>
                <a:lnTo>
                  <a:pt x="333" y="267"/>
                </a:lnTo>
                <a:lnTo>
                  <a:pt x="333" y="274"/>
                </a:lnTo>
                <a:lnTo>
                  <a:pt x="333" y="281"/>
                </a:lnTo>
                <a:lnTo>
                  <a:pt x="333" y="289"/>
                </a:lnTo>
                <a:lnTo>
                  <a:pt x="326" y="289"/>
                </a:lnTo>
                <a:lnTo>
                  <a:pt x="318" y="289"/>
                </a:lnTo>
                <a:lnTo>
                  <a:pt x="311" y="289"/>
                </a:lnTo>
                <a:lnTo>
                  <a:pt x="304" y="289"/>
                </a:lnTo>
                <a:lnTo>
                  <a:pt x="296" y="289"/>
                </a:lnTo>
                <a:lnTo>
                  <a:pt x="289" y="289"/>
                </a:lnTo>
                <a:lnTo>
                  <a:pt x="281" y="289"/>
                </a:lnTo>
                <a:lnTo>
                  <a:pt x="274" y="289"/>
                </a:lnTo>
                <a:lnTo>
                  <a:pt x="267" y="289"/>
                </a:lnTo>
                <a:lnTo>
                  <a:pt x="259" y="289"/>
                </a:lnTo>
                <a:lnTo>
                  <a:pt x="252" y="289"/>
                </a:lnTo>
                <a:lnTo>
                  <a:pt x="244" y="289"/>
                </a:lnTo>
                <a:lnTo>
                  <a:pt x="237" y="289"/>
                </a:lnTo>
                <a:lnTo>
                  <a:pt x="230" y="289"/>
                </a:lnTo>
                <a:lnTo>
                  <a:pt x="222" y="289"/>
                </a:lnTo>
                <a:lnTo>
                  <a:pt x="215" y="289"/>
                </a:lnTo>
                <a:lnTo>
                  <a:pt x="207" y="289"/>
                </a:lnTo>
                <a:lnTo>
                  <a:pt x="200" y="289"/>
                </a:lnTo>
                <a:lnTo>
                  <a:pt x="193" y="289"/>
                </a:lnTo>
                <a:lnTo>
                  <a:pt x="185" y="289"/>
                </a:lnTo>
                <a:lnTo>
                  <a:pt x="178" y="289"/>
                </a:lnTo>
                <a:lnTo>
                  <a:pt x="170" y="289"/>
                </a:lnTo>
                <a:lnTo>
                  <a:pt x="163" y="289"/>
                </a:lnTo>
                <a:lnTo>
                  <a:pt x="156" y="289"/>
                </a:lnTo>
                <a:lnTo>
                  <a:pt x="148" y="289"/>
                </a:lnTo>
                <a:lnTo>
                  <a:pt x="133" y="289"/>
                </a:lnTo>
                <a:lnTo>
                  <a:pt x="126" y="289"/>
                </a:lnTo>
                <a:lnTo>
                  <a:pt x="119" y="289"/>
                </a:lnTo>
                <a:lnTo>
                  <a:pt x="111" y="289"/>
                </a:lnTo>
                <a:lnTo>
                  <a:pt x="104" y="289"/>
                </a:lnTo>
                <a:lnTo>
                  <a:pt x="96" y="289"/>
                </a:lnTo>
                <a:lnTo>
                  <a:pt x="89" y="289"/>
                </a:lnTo>
                <a:lnTo>
                  <a:pt x="82" y="289"/>
                </a:lnTo>
                <a:lnTo>
                  <a:pt x="74" y="289"/>
                </a:lnTo>
                <a:lnTo>
                  <a:pt x="67" y="289"/>
                </a:lnTo>
                <a:lnTo>
                  <a:pt x="59" y="289"/>
                </a:lnTo>
                <a:lnTo>
                  <a:pt x="59" y="296"/>
                </a:lnTo>
                <a:lnTo>
                  <a:pt x="45" y="296"/>
                </a:lnTo>
                <a:lnTo>
                  <a:pt x="37" y="296"/>
                </a:lnTo>
                <a:lnTo>
                  <a:pt x="30" y="296"/>
                </a:lnTo>
                <a:lnTo>
                  <a:pt x="15" y="296"/>
                </a:lnTo>
                <a:lnTo>
                  <a:pt x="8" y="296"/>
                </a:lnTo>
                <a:lnTo>
                  <a:pt x="8" y="289"/>
                </a:lnTo>
                <a:lnTo>
                  <a:pt x="8" y="281"/>
                </a:lnTo>
                <a:lnTo>
                  <a:pt x="8" y="267"/>
                </a:lnTo>
                <a:lnTo>
                  <a:pt x="8" y="259"/>
                </a:lnTo>
                <a:lnTo>
                  <a:pt x="8" y="252"/>
                </a:lnTo>
                <a:lnTo>
                  <a:pt x="8" y="244"/>
                </a:lnTo>
                <a:lnTo>
                  <a:pt x="8" y="237"/>
                </a:lnTo>
                <a:lnTo>
                  <a:pt x="8" y="230"/>
                </a:lnTo>
                <a:lnTo>
                  <a:pt x="8" y="222"/>
                </a:lnTo>
                <a:lnTo>
                  <a:pt x="8" y="215"/>
                </a:lnTo>
                <a:lnTo>
                  <a:pt x="8" y="207"/>
                </a:lnTo>
                <a:lnTo>
                  <a:pt x="8" y="200"/>
                </a:lnTo>
                <a:lnTo>
                  <a:pt x="8" y="193"/>
                </a:lnTo>
                <a:lnTo>
                  <a:pt x="8" y="185"/>
                </a:lnTo>
                <a:lnTo>
                  <a:pt x="8" y="178"/>
                </a:lnTo>
                <a:lnTo>
                  <a:pt x="8" y="170"/>
                </a:lnTo>
                <a:lnTo>
                  <a:pt x="8" y="163"/>
                </a:lnTo>
                <a:lnTo>
                  <a:pt x="8" y="148"/>
                </a:lnTo>
                <a:lnTo>
                  <a:pt x="8" y="141"/>
                </a:lnTo>
                <a:lnTo>
                  <a:pt x="8" y="133"/>
                </a:lnTo>
                <a:lnTo>
                  <a:pt x="8" y="118"/>
                </a:lnTo>
                <a:lnTo>
                  <a:pt x="8" y="104"/>
                </a:lnTo>
                <a:lnTo>
                  <a:pt x="8" y="96"/>
                </a:lnTo>
                <a:lnTo>
                  <a:pt x="0" y="89"/>
                </a:lnTo>
                <a:lnTo>
                  <a:pt x="0" y="81"/>
                </a:lnTo>
                <a:lnTo>
                  <a:pt x="0" y="74"/>
                </a:lnTo>
                <a:lnTo>
                  <a:pt x="0" y="67"/>
                </a:lnTo>
                <a:lnTo>
                  <a:pt x="0" y="59"/>
                </a:lnTo>
                <a:lnTo>
                  <a:pt x="0" y="52"/>
                </a:lnTo>
                <a:lnTo>
                  <a:pt x="0" y="44"/>
                </a:lnTo>
                <a:lnTo>
                  <a:pt x="0" y="30"/>
                </a:lnTo>
                <a:lnTo>
                  <a:pt x="0" y="22"/>
                </a:lnTo>
                <a:lnTo>
                  <a:pt x="0" y="15"/>
                </a:lnTo>
                <a:lnTo>
                  <a:pt x="0" y="7"/>
                </a:lnTo>
                <a:lnTo>
                  <a:pt x="0" y="0"/>
                </a:lnTo>
                <a:lnTo>
                  <a:pt x="8" y="0"/>
                </a:lnTo>
                <a:lnTo>
                  <a:pt x="15" y="0"/>
                </a:lnTo>
                <a:lnTo>
                  <a:pt x="22" y="0"/>
                </a:lnTo>
                <a:lnTo>
                  <a:pt x="37" y="0"/>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0" name="Freeform 72" descr="Dark horizontal"/>
          <p:cNvSpPr>
            <a:spLocks/>
          </p:cNvSpPr>
          <p:nvPr/>
        </p:nvSpPr>
        <p:spPr bwMode="auto">
          <a:xfrm>
            <a:off x="6356353" y="3595986"/>
            <a:ext cx="517525" cy="331292"/>
          </a:xfrm>
          <a:custGeom>
            <a:avLst/>
            <a:gdLst>
              <a:gd name="T0" fmla="*/ 2147483647 w 326"/>
              <a:gd name="T1" fmla="*/ 0 h 371"/>
              <a:gd name="T2" fmla="*/ 2147483647 w 326"/>
              <a:gd name="T3" fmla="*/ 2147483647 h 371"/>
              <a:gd name="T4" fmla="*/ 2147483647 w 326"/>
              <a:gd name="T5" fmla="*/ 2147483647 h 371"/>
              <a:gd name="T6" fmla="*/ 2147483647 w 326"/>
              <a:gd name="T7" fmla="*/ 2147483647 h 371"/>
              <a:gd name="T8" fmla="*/ 2147483647 w 326"/>
              <a:gd name="T9" fmla="*/ 2147483647 h 371"/>
              <a:gd name="T10" fmla="*/ 2147483647 w 326"/>
              <a:gd name="T11" fmla="*/ 2147483647 h 371"/>
              <a:gd name="T12" fmla="*/ 2147483647 w 326"/>
              <a:gd name="T13" fmla="*/ 2147483647 h 371"/>
              <a:gd name="T14" fmla="*/ 2147483647 w 326"/>
              <a:gd name="T15" fmla="*/ 2147483647 h 371"/>
              <a:gd name="T16" fmla="*/ 2147483647 w 326"/>
              <a:gd name="T17" fmla="*/ 2147483647 h 371"/>
              <a:gd name="T18" fmla="*/ 2147483647 w 326"/>
              <a:gd name="T19" fmla="*/ 2147483647 h 371"/>
              <a:gd name="T20" fmla="*/ 2147483647 w 326"/>
              <a:gd name="T21" fmla="*/ 2147483647 h 371"/>
              <a:gd name="T22" fmla="*/ 2147483647 w 326"/>
              <a:gd name="T23" fmla="*/ 2147483647 h 371"/>
              <a:gd name="T24" fmla="*/ 2147483647 w 326"/>
              <a:gd name="T25" fmla="*/ 2147483647 h 371"/>
              <a:gd name="T26" fmla="*/ 2147483647 w 326"/>
              <a:gd name="T27" fmla="*/ 2147483647 h 371"/>
              <a:gd name="T28" fmla="*/ 2147483647 w 326"/>
              <a:gd name="T29" fmla="*/ 2147483647 h 371"/>
              <a:gd name="T30" fmla="*/ 2147483647 w 326"/>
              <a:gd name="T31" fmla="*/ 2147483647 h 371"/>
              <a:gd name="T32" fmla="*/ 2147483647 w 326"/>
              <a:gd name="T33" fmla="*/ 2147483647 h 371"/>
              <a:gd name="T34" fmla="*/ 2147483647 w 326"/>
              <a:gd name="T35" fmla="*/ 2147483647 h 371"/>
              <a:gd name="T36" fmla="*/ 2147483647 w 326"/>
              <a:gd name="T37" fmla="*/ 2147483647 h 371"/>
              <a:gd name="T38" fmla="*/ 2147483647 w 326"/>
              <a:gd name="T39" fmla="*/ 2147483647 h 371"/>
              <a:gd name="T40" fmla="*/ 2147483647 w 326"/>
              <a:gd name="T41" fmla="*/ 2147483647 h 371"/>
              <a:gd name="T42" fmla="*/ 2147483647 w 326"/>
              <a:gd name="T43" fmla="*/ 2147483647 h 371"/>
              <a:gd name="T44" fmla="*/ 2147483647 w 326"/>
              <a:gd name="T45" fmla="*/ 2147483647 h 371"/>
              <a:gd name="T46" fmla="*/ 2147483647 w 326"/>
              <a:gd name="T47" fmla="*/ 2147483647 h 371"/>
              <a:gd name="T48" fmla="*/ 2147483647 w 326"/>
              <a:gd name="T49" fmla="*/ 2147483647 h 371"/>
              <a:gd name="T50" fmla="*/ 2147483647 w 326"/>
              <a:gd name="T51" fmla="*/ 2147483647 h 371"/>
              <a:gd name="T52" fmla="*/ 2147483647 w 326"/>
              <a:gd name="T53" fmla="*/ 2147483647 h 371"/>
              <a:gd name="T54" fmla="*/ 2147483647 w 326"/>
              <a:gd name="T55" fmla="*/ 2147483647 h 371"/>
              <a:gd name="T56" fmla="*/ 2147483647 w 326"/>
              <a:gd name="T57" fmla="*/ 2147483647 h 371"/>
              <a:gd name="T58" fmla="*/ 2147483647 w 326"/>
              <a:gd name="T59" fmla="*/ 2147483647 h 371"/>
              <a:gd name="T60" fmla="*/ 2147483647 w 326"/>
              <a:gd name="T61" fmla="*/ 2147483647 h 371"/>
              <a:gd name="T62" fmla="*/ 2147483647 w 326"/>
              <a:gd name="T63" fmla="*/ 2147483647 h 371"/>
              <a:gd name="T64" fmla="*/ 2147483647 w 326"/>
              <a:gd name="T65" fmla="*/ 2147483647 h 371"/>
              <a:gd name="T66" fmla="*/ 2147483647 w 326"/>
              <a:gd name="T67" fmla="*/ 2147483647 h 371"/>
              <a:gd name="T68" fmla="*/ 2147483647 w 326"/>
              <a:gd name="T69" fmla="*/ 2147483647 h 371"/>
              <a:gd name="T70" fmla="*/ 2147483647 w 326"/>
              <a:gd name="T71" fmla="*/ 2147483647 h 371"/>
              <a:gd name="T72" fmla="*/ 2147483647 w 326"/>
              <a:gd name="T73" fmla="*/ 2147483647 h 371"/>
              <a:gd name="T74" fmla="*/ 0 w 326"/>
              <a:gd name="T75" fmla="*/ 2147483647 h 371"/>
              <a:gd name="T76" fmla="*/ 0 w 326"/>
              <a:gd name="T77" fmla="*/ 2147483647 h 371"/>
              <a:gd name="T78" fmla="*/ 0 w 326"/>
              <a:gd name="T79" fmla="*/ 2147483647 h 371"/>
              <a:gd name="T80" fmla="*/ 2147483647 w 326"/>
              <a:gd name="T81" fmla="*/ 2147483647 h 371"/>
              <a:gd name="T82" fmla="*/ 2147483647 w 326"/>
              <a:gd name="T83" fmla="*/ 2147483647 h 371"/>
              <a:gd name="T84" fmla="*/ 2147483647 w 326"/>
              <a:gd name="T85" fmla="*/ 2147483647 h 371"/>
              <a:gd name="T86" fmla="*/ 2147483647 w 326"/>
              <a:gd name="T87" fmla="*/ 2147483647 h 371"/>
              <a:gd name="T88" fmla="*/ 2147483647 w 326"/>
              <a:gd name="T89" fmla="*/ 2147483647 h 371"/>
              <a:gd name="T90" fmla="*/ 2147483647 w 326"/>
              <a:gd name="T91" fmla="*/ 2147483647 h 371"/>
              <a:gd name="T92" fmla="*/ 2147483647 w 326"/>
              <a:gd name="T93" fmla="*/ 2147483647 h 371"/>
              <a:gd name="T94" fmla="*/ 2147483647 w 326"/>
              <a:gd name="T95" fmla="*/ 2147483647 h 371"/>
              <a:gd name="T96" fmla="*/ 2147483647 w 326"/>
              <a:gd name="T97" fmla="*/ 2147483647 h 371"/>
              <a:gd name="T98" fmla="*/ 2147483647 w 326"/>
              <a:gd name="T99" fmla="*/ 0 h 371"/>
              <a:gd name="T100" fmla="*/ 2147483647 w 326"/>
              <a:gd name="T101" fmla="*/ 0 h 371"/>
              <a:gd name="T102" fmla="*/ 2147483647 w 326"/>
              <a:gd name="T103" fmla="*/ 0 h 371"/>
              <a:gd name="T104" fmla="*/ 2147483647 w 326"/>
              <a:gd name="T105" fmla="*/ 0 h 371"/>
              <a:gd name="T106" fmla="*/ 2147483647 w 326"/>
              <a:gd name="T107" fmla="*/ 0 h 371"/>
              <a:gd name="T108" fmla="*/ 2147483647 w 326"/>
              <a:gd name="T109" fmla="*/ 0 h 371"/>
              <a:gd name="T110" fmla="*/ 2147483647 w 326"/>
              <a:gd name="T111" fmla="*/ 0 h 37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26" h="371">
                <a:moveTo>
                  <a:pt x="296" y="0"/>
                </a:moveTo>
                <a:lnTo>
                  <a:pt x="303" y="0"/>
                </a:lnTo>
                <a:lnTo>
                  <a:pt x="296" y="0"/>
                </a:lnTo>
                <a:lnTo>
                  <a:pt x="296" y="8"/>
                </a:lnTo>
                <a:lnTo>
                  <a:pt x="303" y="15"/>
                </a:lnTo>
                <a:lnTo>
                  <a:pt x="303" y="23"/>
                </a:lnTo>
                <a:lnTo>
                  <a:pt x="303" y="30"/>
                </a:lnTo>
                <a:lnTo>
                  <a:pt x="303" y="37"/>
                </a:lnTo>
                <a:lnTo>
                  <a:pt x="311" y="37"/>
                </a:lnTo>
                <a:lnTo>
                  <a:pt x="311" y="45"/>
                </a:lnTo>
                <a:lnTo>
                  <a:pt x="311" y="52"/>
                </a:lnTo>
                <a:lnTo>
                  <a:pt x="318" y="52"/>
                </a:lnTo>
                <a:lnTo>
                  <a:pt x="318" y="60"/>
                </a:lnTo>
                <a:lnTo>
                  <a:pt x="318" y="67"/>
                </a:lnTo>
                <a:lnTo>
                  <a:pt x="318" y="74"/>
                </a:lnTo>
                <a:lnTo>
                  <a:pt x="325" y="74"/>
                </a:lnTo>
                <a:lnTo>
                  <a:pt x="325" y="82"/>
                </a:lnTo>
                <a:lnTo>
                  <a:pt x="325" y="89"/>
                </a:lnTo>
                <a:lnTo>
                  <a:pt x="325" y="97"/>
                </a:lnTo>
                <a:lnTo>
                  <a:pt x="325" y="104"/>
                </a:lnTo>
                <a:lnTo>
                  <a:pt x="325" y="111"/>
                </a:lnTo>
                <a:lnTo>
                  <a:pt x="318" y="119"/>
                </a:lnTo>
                <a:lnTo>
                  <a:pt x="318" y="126"/>
                </a:lnTo>
                <a:lnTo>
                  <a:pt x="311" y="134"/>
                </a:lnTo>
                <a:lnTo>
                  <a:pt x="311" y="141"/>
                </a:lnTo>
                <a:lnTo>
                  <a:pt x="303" y="141"/>
                </a:lnTo>
                <a:lnTo>
                  <a:pt x="303" y="148"/>
                </a:lnTo>
                <a:lnTo>
                  <a:pt x="296" y="148"/>
                </a:lnTo>
                <a:lnTo>
                  <a:pt x="296" y="156"/>
                </a:lnTo>
                <a:lnTo>
                  <a:pt x="288" y="156"/>
                </a:lnTo>
                <a:lnTo>
                  <a:pt x="281" y="156"/>
                </a:lnTo>
                <a:lnTo>
                  <a:pt x="274" y="163"/>
                </a:lnTo>
                <a:lnTo>
                  <a:pt x="259" y="171"/>
                </a:lnTo>
                <a:lnTo>
                  <a:pt x="251" y="178"/>
                </a:lnTo>
                <a:lnTo>
                  <a:pt x="244" y="185"/>
                </a:lnTo>
                <a:lnTo>
                  <a:pt x="244" y="193"/>
                </a:lnTo>
                <a:lnTo>
                  <a:pt x="244" y="200"/>
                </a:lnTo>
                <a:lnTo>
                  <a:pt x="237" y="208"/>
                </a:lnTo>
                <a:lnTo>
                  <a:pt x="244" y="222"/>
                </a:lnTo>
                <a:lnTo>
                  <a:pt x="237" y="230"/>
                </a:lnTo>
                <a:lnTo>
                  <a:pt x="237" y="237"/>
                </a:lnTo>
                <a:lnTo>
                  <a:pt x="229" y="245"/>
                </a:lnTo>
                <a:lnTo>
                  <a:pt x="222" y="252"/>
                </a:lnTo>
                <a:lnTo>
                  <a:pt x="222" y="259"/>
                </a:lnTo>
                <a:lnTo>
                  <a:pt x="222" y="267"/>
                </a:lnTo>
                <a:lnTo>
                  <a:pt x="222" y="274"/>
                </a:lnTo>
                <a:lnTo>
                  <a:pt x="222" y="282"/>
                </a:lnTo>
                <a:lnTo>
                  <a:pt x="214" y="282"/>
                </a:lnTo>
                <a:lnTo>
                  <a:pt x="214" y="289"/>
                </a:lnTo>
                <a:lnTo>
                  <a:pt x="214" y="296"/>
                </a:lnTo>
                <a:lnTo>
                  <a:pt x="214" y="304"/>
                </a:lnTo>
                <a:lnTo>
                  <a:pt x="214" y="311"/>
                </a:lnTo>
                <a:lnTo>
                  <a:pt x="207" y="319"/>
                </a:lnTo>
                <a:lnTo>
                  <a:pt x="207" y="326"/>
                </a:lnTo>
                <a:lnTo>
                  <a:pt x="207" y="333"/>
                </a:lnTo>
                <a:lnTo>
                  <a:pt x="200" y="333"/>
                </a:lnTo>
                <a:lnTo>
                  <a:pt x="200" y="341"/>
                </a:lnTo>
                <a:lnTo>
                  <a:pt x="200" y="348"/>
                </a:lnTo>
                <a:lnTo>
                  <a:pt x="200" y="356"/>
                </a:lnTo>
                <a:lnTo>
                  <a:pt x="200" y="363"/>
                </a:lnTo>
                <a:lnTo>
                  <a:pt x="200" y="370"/>
                </a:lnTo>
                <a:lnTo>
                  <a:pt x="192" y="370"/>
                </a:lnTo>
                <a:lnTo>
                  <a:pt x="185" y="370"/>
                </a:lnTo>
                <a:lnTo>
                  <a:pt x="177" y="370"/>
                </a:lnTo>
                <a:lnTo>
                  <a:pt x="170" y="370"/>
                </a:lnTo>
                <a:lnTo>
                  <a:pt x="163" y="370"/>
                </a:lnTo>
                <a:lnTo>
                  <a:pt x="155" y="370"/>
                </a:lnTo>
                <a:lnTo>
                  <a:pt x="148" y="370"/>
                </a:lnTo>
                <a:lnTo>
                  <a:pt x="140" y="370"/>
                </a:lnTo>
                <a:lnTo>
                  <a:pt x="133" y="370"/>
                </a:lnTo>
                <a:lnTo>
                  <a:pt x="118" y="370"/>
                </a:lnTo>
                <a:lnTo>
                  <a:pt x="111" y="370"/>
                </a:lnTo>
                <a:lnTo>
                  <a:pt x="103" y="370"/>
                </a:lnTo>
                <a:lnTo>
                  <a:pt x="96" y="370"/>
                </a:lnTo>
                <a:lnTo>
                  <a:pt x="89" y="370"/>
                </a:lnTo>
                <a:lnTo>
                  <a:pt x="81" y="370"/>
                </a:lnTo>
                <a:lnTo>
                  <a:pt x="74" y="370"/>
                </a:lnTo>
                <a:lnTo>
                  <a:pt x="66" y="370"/>
                </a:lnTo>
                <a:lnTo>
                  <a:pt x="59" y="370"/>
                </a:lnTo>
                <a:lnTo>
                  <a:pt x="44" y="370"/>
                </a:lnTo>
                <a:lnTo>
                  <a:pt x="37" y="370"/>
                </a:lnTo>
                <a:lnTo>
                  <a:pt x="29" y="370"/>
                </a:lnTo>
                <a:lnTo>
                  <a:pt x="22" y="370"/>
                </a:lnTo>
                <a:lnTo>
                  <a:pt x="15" y="370"/>
                </a:lnTo>
                <a:lnTo>
                  <a:pt x="7" y="370"/>
                </a:lnTo>
                <a:lnTo>
                  <a:pt x="7" y="363"/>
                </a:lnTo>
                <a:lnTo>
                  <a:pt x="7" y="356"/>
                </a:lnTo>
                <a:lnTo>
                  <a:pt x="7" y="348"/>
                </a:lnTo>
                <a:lnTo>
                  <a:pt x="7" y="341"/>
                </a:lnTo>
                <a:lnTo>
                  <a:pt x="7" y="333"/>
                </a:lnTo>
                <a:lnTo>
                  <a:pt x="7" y="326"/>
                </a:lnTo>
                <a:lnTo>
                  <a:pt x="7" y="319"/>
                </a:lnTo>
                <a:lnTo>
                  <a:pt x="7" y="311"/>
                </a:lnTo>
                <a:lnTo>
                  <a:pt x="7" y="304"/>
                </a:lnTo>
                <a:lnTo>
                  <a:pt x="7" y="296"/>
                </a:lnTo>
                <a:lnTo>
                  <a:pt x="7" y="289"/>
                </a:lnTo>
                <a:lnTo>
                  <a:pt x="7" y="282"/>
                </a:lnTo>
                <a:lnTo>
                  <a:pt x="7" y="274"/>
                </a:lnTo>
                <a:lnTo>
                  <a:pt x="7" y="267"/>
                </a:lnTo>
                <a:lnTo>
                  <a:pt x="7" y="259"/>
                </a:lnTo>
                <a:lnTo>
                  <a:pt x="7" y="252"/>
                </a:lnTo>
                <a:lnTo>
                  <a:pt x="7" y="237"/>
                </a:lnTo>
                <a:lnTo>
                  <a:pt x="7" y="222"/>
                </a:lnTo>
                <a:lnTo>
                  <a:pt x="7" y="215"/>
                </a:lnTo>
                <a:lnTo>
                  <a:pt x="7" y="208"/>
                </a:lnTo>
                <a:lnTo>
                  <a:pt x="7" y="200"/>
                </a:lnTo>
                <a:lnTo>
                  <a:pt x="7" y="193"/>
                </a:lnTo>
                <a:lnTo>
                  <a:pt x="7" y="178"/>
                </a:lnTo>
                <a:lnTo>
                  <a:pt x="7" y="171"/>
                </a:lnTo>
                <a:lnTo>
                  <a:pt x="7" y="163"/>
                </a:lnTo>
                <a:lnTo>
                  <a:pt x="7" y="156"/>
                </a:lnTo>
                <a:lnTo>
                  <a:pt x="0" y="156"/>
                </a:lnTo>
                <a:lnTo>
                  <a:pt x="0" y="148"/>
                </a:lnTo>
                <a:lnTo>
                  <a:pt x="0" y="141"/>
                </a:lnTo>
                <a:lnTo>
                  <a:pt x="0" y="134"/>
                </a:lnTo>
                <a:lnTo>
                  <a:pt x="0" y="126"/>
                </a:lnTo>
                <a:lnTo>
                  <a:pt x="0" y="119"/>
                </a:lnTo>
                <a:lnTo>
                  <a:pt x="0" y="104"/>
                </a:lnTo>
                <a:lnTo>
                  <a:pt x="0" y="97"/>
                </a:lnTo>
                <a:lnTo>
                  <a:pt x="0" y="89"/>
                </a:lnTo>
                <a:lnTo>
                  <a:pt x="0" y="82"/>
                </a:lnTo>
                <a:lnTo>
                  <a:pt x="7" y="82"/>
                </a:lnTo>
                <a:lnTo>
                  <a:pt x="15" y="82"/>
                </a:lnTo>
                <a:lnTo>
                  <a:pt x="22" y="82"/>
                </a:lnTo>
                <a:lnTo>
                  <a:pt x="29" y="82"/>
                </a:lnTo>
                <a:lnTo>
                  <a:pt x="37" y="82"/>
                </a:lnTo>
                <a:lnTo>
                  <a:pt x="44" y="82"/>
                </a:lnTo>
                <a:lnTo>
                  <a:pt x="59" y="82"/>
                </a:lnTo>
                <a:lnTo>
                  <a:pt x="66" y="82"/>
                </a:lnTo>
                <a:lnTo>
                  <a:pt x="74" y="82"/>
                </a:lnTo>
                <a:lnTo>
                  <a:pt x="81" y="82"/>
                </a:lnTo>
                <a:lnTo>
                  <a:pt x="89" y="82"/>
                </a:lnTo>
                <a:lnTo>
                  <a:pt x="96" y="82"/>
                </a:lnTo>
                <a:lnTo>
                  <a:pt x="96" y="74"/>
                </a:lnTo>
                <a:lnTo>
                  <a:pt x="96" y="67"/>
                </a:lnTo>
                <a:lnTo>
                  <a:pt x="96" y="60"/>
                </a:lnTo>
                <a:lnTo>
                  <a:pt x="96" y="52"/>
                </a:lnTo>
                <a:lnTo>
                  <a:pt x="96" y="45"/>
                </a:lnTo>
                <a:lnTo>
                  <a:pt x="96" y="37"/>
                </a:lnTo>
                <a:lnTo>
                  <a:pt x="96" y="30"/>
                </a:lnTo>
                <a:lnTo>
                  <a:pt x="96" y="23"/>
                </a:lnTo>
                <a:lnTo>
                  <a:pt x="96" y="15"/>
                </a:lnTo>
                <a:lnTo>
                  <a:pt x="96" y="8"/>
                </a:lnTo>
                <a:lnTo>
                  <a:pt x="103" y="8"/>
                </a:lnTo>
                <a:lnTo>
                  <a:pt x="111" y="8"/>
                </a:lnTo>
                <a:lnTo>
                  <a:pt x="118" y="8"/>
                </a:lnTo>
                <a:lnTo>
                  <a:pt x="126" y="8"/>
                </a:lnTo>
                <a:lnTo>
                  <a:pt x="133" y="8"/>
                </a:lnTo>
                <a:lnTo>
                  <a:pt x="140" y="8"/>
                </a:lnTo>
                <a:lnTo>
                  <a:pt x="155" y="0"/>
                </a:lnTo>
                <a:lnTo>
                  <a:pt x="163" y="0"/>
                </a:lnTo>
                <a:lnTo>
                  <a:pt x="170" y="0"/>
                </a:lnTo>
                <a:lnTo>
                  <a:pt x="177" y="0"/>
                </a:lnTo>
                <a:lnTo>
                  <a:pt x="185" y="0"/>
                </a:lnTo>
                <a:lnTo>
                  <a:pt x="192" y="0"/>
                </a:lnTo>
                <a:lnTo>
                  <a:pt x="200" y="0"/>
                </a:lnTo>
                <a:lnTo>
                  <a:pt x="207" y="0"/>
                </a:lnTo>
                <a:lnTo>
                  <a:pt x="214" y="0"/>
                </a:lnTo>
                <a:lnTo>
                  <a:pt x="222" y="0"/>
                </a:lnTo>
                <a:lnTo>
                  <a:pt x="229" y="0"/>
                </a:lnTo>
                <a:lnTo>
                  <a:pt x="237" y="0"/>
                </a:lnTo>
                <a:lnTo>
                  <a:pt x="244" y="0"/>
                </a:lnTo>
                <a:lnTo>
                  <a:pt x="251" y="0"/>
                </a:lnTo>
                <a:lnTo>
                  <a:pt x="266" y="0"/>
                </a:lnTo>
                <a:lnTo>
                  <a:pt x="274" y="0"/>
                </a:lnTo>
                <a:lnTo>
                  <a:pt x="281" y="0"/>
                </a:lnTo>
                <a:lnTo>
                  <a:pt x="288" y="0"/>
                </a:lnTo>
                <a:lnTo>
                  <a:pt x="296" y="0"/>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1" name="Freeform 73"/>
          <p:cNvSpPr>
            <a:spLocks/>
          </p:cNvSpPr>
          <p:nvPr/>
        </p:nvSpPr>
        <p:spPr bwMode="auto">
          <a:xfrm>
            <a:off x="4195763" y="3675460"/>
            <a:ext cx="506412" cy="457200"/>
          </a:xfrm>
          <a:custGeom>
            <a:avLst/>
            <a:gdLst>
              <a:gd name="T0" fmla="*/ 2147483647 w 319"/>
              <a:gd name="T1" fmla="*/ 2147483647 h 512"/>
              <a:gd name="T2" fmla="*/ 2147483647 w 319"/>
              <a:gd name="T3" fmla="*/ 2147483647 h 512"/>
              <a:gd name="T4" fmla="*/ 2147483647 w 319"/>
              <a:gd name="T5" fmla="*/ 2147483647 h 512"/>
              <a:gd name="T6" fmla="*/ 2147483647 w 319"/>
              <a:gd name="T7" fmla="*/ 2147483647 h 512"/>
              <a:gd name="T8" fmla="*/ 2147483647 w 319"/>
              <a:gd name="T9" fmla="*/ 2147483647 h 512"/>
              <a:gd name="T10" fmla="*/ 2147483647 w 319"/>
              <a:gd name="T11" fmla="*/ 2147483647 h 512"/>
              <a:gd name="T12" fmla="*/ 2147483647 w 319"/>
              <a:gd name="T13" fmla="*/ 2147483647 h 512"/>
              <a:gd name="T14" fmla="*/ 2147483647 w 319"/>
              <a:gd name="T15" fmla="*/ 2147483647 h 512"/>
              <a:gd name="T16" fmla="*/ 2147483647 w 319"/>
              <a:gd name="T17" fmla="*/ 2147483647 h 512"/>
              <a:gd name="T18" fmla="*/ 2147483647 w 319"/>
              <a:gd name="T19" fmla="*/ 2147483647 h 512"/>
              <a:gd name="T20" fmla="*/ 2147483647 w 319"/>
              <a:gd name="T21" fmla="*/ 2147483647 h 512"/>
              <a:gd name="T22" fmla="*/ 2147483647 w 319"/>
              <a:gd name="T23" fmla="*/ 2147483647 h 512"/>
              <a:gd name="T24" fmla="*/ 2147483647 w 319"/>
              <a:gd name="T25" fmla="*/ 2147483647 h 512"/>
              <a:gd name="T26" fmla="*/ 2147483647 w 319"/>
              <a:gd name="T27" fmla="*/ 2147483647 h 512"/>
              <a:gd name="T28" fmla="*/ 2147483647 w 319"/>
              <a:gd name="T29" fmla="*/ 2147483647 h 512"/>
              <a:gd name="T30" fmla="*/ 2147483647 w 319"/>
              <a:gd name="T31" fmla="*/ 2147483647 h 512"/>
              <a:gd name="T32" fmla="*/ 2147483647 w 319"/>
              <a:gd name="T33" fmla="*/ 2147483647 h 512"/>
              <a:gd name="T34" fmla="*/ 2147483647 w 319"/>
              <a:gd name="T35" fmla="*/ 2147483647 h 512"/>
              <a:gd name="T36" fmla="*/ 2147483647 w 319"/>
              <a:gd name="T37" fmla="*/ 2147483647 h 512"/>
              <a:gd name="T38" fmla="*/ 2147483647 w 319"/>
              <a:gd name="T39" fmla="*/ 2147483647 h 512"/>
              <a:gd name="T40" fmla="*/ 2147483647 w 319"/>
              <a:gd name="T41" fmla="*/ 2147483647 h 512"/>
              <a:gd name="T42" fmla="*/ 2147483647 w 319"/>
              <a:gd name="T43" fmla="*/ 2147483647 h 512"/>
              <a:gd name="T44" fmla="*/ 2147483647 w 319"/>
              <a:gd name="T45" fmla="*/ 2147483647 h 512"/>
              <a:gd name="T46" fmla="*/ 2147483647 w 319"/>
              <a:gd name="T47" fmla="*/ 2147483647 h 512"/>
              <a:gd name="T48" fmla="*/ 2147483647 w 319"/>
              <a:gd name="T49" fmla="*/ 2147483647 h 512"/>
              <a:gd name="T50" fmla="*/ 2147483647 w 319"/>
              <a:gd name="T51" fmla="*/ 2147483647 h 512"/>
              <a:gd name="T52" fmla="*/ 2147483647 w 319"/>
              <a:gd name="T53" fmla="*/ 2147483647 h 512"/>
              <a:gd name="T54" fmla="*/ 2147483647 w 319"/>
              <a:gd name="T55" fmla="*/ 2147483647 h 512"/>
              <a:gd name="T56" fmla="*/ 2147483647 w 319"/>
              <a:gd name="T57" fmla="*/ 2147483647 h 512"/>
              <a:gd name="T58" fmla="*/ 2147483647 w 319"/>
              <a:gd name="T59" fmla="*/ 2147483647 h 512"/>
              <a:gd name="T60" fmla="*/ 2147483647 w 319"/>
              <a:gd name="T61" fmla="*/ 2147483647 h 512"/>
              <a:gd name="T62" fmla="*/ 2147483647 w 319"/>
              <a:gd name="T63" fmla="*/ 2147483647 h 512"/>
              <a:gd name="T64" fmla="*/ 2147483647 w 319"/>
              <a:gd name="T65" fmla="*/ 2147483647 h 512"/>
              <a:gd name="T66" fmla="*/ 0 w 319"/>
              <a:gd name="T67" fmla="*/ 2147483647 h 512"/>
              <a:gd name="T68" fmla="*/ 0 w 319"/>
              <a:gd name="T69" fmla="*/ 2147483647 h 512"/>
              <a:gd name="T70" fmla="*/ 0 w 319"/>
              <a:gd name="T71" fmla="*/ 2147483647 h 512"/>
              <a:gd name="T72" fmla="*/ 0 w 319"/>
              <a:gd name="T73" fmla="*/ 2147483647 h 512"/>
              <a:gd name="T74" fmla="*/ 0 w 319"/>
              <a:gd name="T75" fmla="*/ 2147483647 h 512"/>
              <a:gd name="T76" fmla="*/ 0 w 319"/>
              <a:gd name="T77" fmla="*/ 2147483647 h 512"/>
              <a:gd name="T78" fmla="*/ 0 w 319"/>
              <a:gd name="T79" fmla="*/ 2147483647 h 512"/>
              <a:gd name="T80" fmla="*/ 0 w 319"/>
              <a:gd name="T81" fmla="*/ 2147483647 h 512"/>
              <a:gd name="T82" fmla="*/ 0 w 319"/>
              <a:gd name="T83" fmla="*/ 2147483647 h 512"/>
              <a:gd name="T84" fmla="*/ 0 w 319"/>
              <a:gd name="T85" fmla="*/ 2147483647 h 512"/>
              <a:gd name="T86" fmla="*/ 0 w 319"/>
              <a:gd name="T87" fmla="*/ 2147483647 h 512"/>
              <a:gd name="T88" fmla="*/ 0 w 319"/>
              <a:gd name="T89" fmla="*/ 2147483647 h 512"/>
              <a:gd name="T90" fmla="*/ 0 w 319"/>
              <a:gd name="T91" fmla="*/ 0 h 512"/>
              <a:gd name="T92" fmla="*/ 2147483647 w 319"/>
              <a:gd name="T93" fmla="*/ 0 h 512"/>
              <a:gd name="T94" fmla="*/ 2147483647 w 319"/>
              <a:gd name="T95" fmla="*/ 0 h 512"/>
              <a:gd name="T96" fmla="*/ 2147483647 w 319"/>
              <a:gd name="T97" fmla="*/ 0 h 512"/>
              <a:gd name="T98" fmla="*/ 2147483647 w 319"/>
              <a:gd name="T99" fmla="*/ 0 h 512"/>
              <a:gd name="T100" fmla="*/ 2147483647 w 319"/>
              <a:gd name="T101" fmla="*/ 0 h 5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19" h="512">
                <a:moveTo>
                  <a:pt x="229" y="0"/>
                </a:moveTo>
                <a:lnTo>
                  <a:pt x="237" y="0"/>
                </a:lnTo>
                <a:lnTo>
                  <a:pt x="244" y="0"/>
                </a:lnTo>
                <a:lnTo>
                  <a:pt x="244" y="8"/>
                </a:lnTo>
                <a:lnTo>
                  <a:pt x="251" y="15"/>
                </a:lnTo>
                <a:lnTo>
                  <a:pt x="244" y="15"/>
                </a:lnTo>
                <a:lnTo>
                  <a:pt x="244" y="22"/>
                </a:lnTo>
                <a:lnTo>
                  <a:pt x="237" y="22"/>
                </a:lnTo>
                <a:lnTo>
                  <a:pt x="229" y="22"/>
                </a:lnTo>
                <a:lnTo>
                  <a:pt x="229" y="30"/>
                </a:lnTo>
                <a:lnTo>
                  <a:pt x="237" y="30"/>
                </a:lnTo>
                <a:lnTo>
                  <a:pt x="244" y="30"/>
                </a:lnTo>
                <a:lnTo>
                  <a:pt x="244" y="37"/>
                </a:lnTo>
                <a:lnTo>
                  <a:pt x="244" y="45"/>
                </a:lnTo>
                <a:lnTo>
                  <a:pt x="237" y="45"/>
                </a:lnTo>
                <a:lnTo>
                  <a:pt x="229" y="45"/>
                </a:lnTo>
                <a:lnTo>
                  <a:pt x="237" y="45"/>
                </a:lnTo>
                <a:lnTo>
                  <a:pt x="244" y="45"/>
                </a:lnTo>
                <a:lnTo>
                  <a:pt x="244" y="52"/>
                </a:lnTo>
                <a:lnTo>
                  <a:pt x="244" y="59"/>
                </a:lnTo>
                <a:lnTo>
                  <a:pt x="237" y="59"/>
                </a:lnTo>
                <a:lnTo>
                  <a:pt x="229" y="59"/>
                </a:lnTo>
                <a:lnTo>
                  <a:pt x="237" y="67"/>
                </a:lnTo>
                <a:lnTo>
                  <a:pt x="237" y="74"/>
                </a:lnTo>
                <a:lnTo>
                  <a:pt x="229" y="74"/>
                </a:lnTo>
                <a:lnTo>
                  <a:pt x="229" y="82"/>
                </a:lnTo>
                <a:lnTo>
                  <a:pt x="222" y="74"/>
                </a:lnTo>
                <a:lnTo>
                  <a:pt x="222" y="67"/>
                </a:lnTo>
                <a:lnTo>
                  <a:pt x="214" y="67"/>
                </a:lnTo>
                <a:lnTo>
                  <a:pt x="207" y="67"/>
                </a:lnTo>
                <a:lnTo>
                  <a:pt x="207" y="74"/>
                </a:lnTo>
                <a:lnTo>
                  <a:pt x="207" y="82"/>
                </a:lnTo>
                <a:lnTo>
                  <a:pt x="200" y="82"/>
                </a:lnTo>
                <a:lnTo>
                  <a:pt x="200" y="89"/>
                </a:lnTo>
                <a:lnTo>
                  <a:pt x="200" y="96"/>
                </a:lnTo>
                <a:lnTo>
                  <a:pt x="192" y="96"/>
                </a:lnTo>
                <a:lnTo>
                  <a:pt x="200" y="96"/>
                </a:lnTo>
                <a:lnTo>
                  <a:pt x="200" y="104"/>
                </a:lnTo>
                <a:lnTo>
                  <a:pt x="192" y="104"/>
                </a:lnTo>
                <a:lnTo>
                  <a:pt x="192" y="96"/>
                </a:lnTo>
                <a:lnTo>
                  <a:pt x="192" y="104"/>
                </a:lnTo>
                <a:lnTo>
                  <a:pt x="185" y="104"/>
                </a:lnTo>
                <a:lnTo>
                  <a:pt x="177" y="104"/>
                </a:lnTo>
                <a:lnTo>
                  <a:pt x="177" y="111"/>
                </a:lnTo>
                <a:lnTo>
                  <a:pt x="177" y="119"/>
                </a:lnTo>
                <a:lnTo>
                  <a:pt x="185" y="119"/>
                </a:lnTo>
                <a:lnTo>
                  <a:pt x="177" y="119"/>
                </a:lnTo>
                <a:lnTo>
                  <a:pt x="177" y="126"/>
                </a:lnTo>
                <a:lnTo>
                  <a:pt x="177" y="119"/>
                </a:lnTo>
                <a:lnTo>
                  <a:pt x="177" y="126"/>
                </a:lnTo>
                <a:lnTo>
                  <a:pt x="170" y="126"/>
                </a:lnTo>
                <a:lnTo>
                  <a:pt x="170" y="133"/>
                </a:lnTo>
                <a:lnTo>
                  <a:pt x="170" y="141"/>
                </a:lnTo>
                <a:lnTo>
                  <a:pt x="170" y="148"/>
                </a:lnTo>
                <a:lnTo>
                  <a:pt x="170" y="156"/>
                </a:lnTo>
                <a:lnTo>
                  <a:pt x="177" y="156"/>
                </a:lnTo>
                <a:lnTo>
                  <a:pt x="177" y="163"/>
                </a:lnTo>
                <a:lnTo>
                  <a:pt x="177" y="170"/>
                </a:lnTo>
                <a:lnTo>
                  <a:pt x="177" y="178"/>
                </a:lnTo>
                <a:lnTo>
                  <a:pt x="185" y="178"/>
                </a:lnTo>
                <a:lnTo>
                  <a:pt x="185" y="185"/>
                </a:lnTo>
                <a:lnTo>
                  <a:pt x="185" y="193"/>
                </a:lnTo>
                <a:lnTo>
                  <a:pt x="185" y="200"/>
                </a:lnTo>
                <a:lnTo>
                  <a:pt x="192" y="200"/>
                </a:lnTo>
                <a:lnTo>
                  <a:pt x="192" y="207"/>
                </a:lnTo>
                <a:lnTo>
                  <a:pt x="200" y="207"/>
                </a:lnTo>
                <a:lnTo>
                  <a:pt x="207" y="215"/>
                </a:lnTo>
                <a:lnTo>
                  <a:pt x="207" y="222"/>
                </a:lnTo>
                <a:lnTo>
                  <a:pt x="214" y="230"/>
                </a:lnTo>
                <a:lnTo>
                  <a:pt x="207" y="230"/>
                </a:lnTo>
                <a:lnTo>
                  <a:pt x="207" y="237"/>
                </a:lnTo>
                <a:lnTo>
                  <a:pt x="214" y="237"/>
                </a:lnTo>
                <a:lnTo>
                  <a:pt x="214" y="244"/>
                </a:lnTo>
                <a:lnTo>
                  <a:pt x="214" y="252"/>
                </a:lnTo>
                <a:lnTo>
                  <a:pt x="214" y="259"/>
                </a:lnTo>
                <a:lnTo>
                  <a:pt x="214" y="267"/>
                </a:lnTo>
                <a:lnTo>
                  <a:pt x="214" y="274"/>
                </a:lnTo>
                <a:lnTo>
                  <a:pt x="207" y="274"/>
                </a:lnTo>
                <a:lnTo>
                  <a:pt x="200" y="274"/>
                </a:lnTo>
                <a:lnTo>
                  <a:pt x="200" y="281"/>
                </a:lnTo>
                <a:lnTo>
                  <a:pt x="200" y="289"/>
                </a:lnTo>
                <a:lnTo>
                  <a:pt x="200" y="296"/>
                </a:lnTo>
                <a:lnTo>
                  <a:pt x="207" y="296"/>
                </a:lnTo>
                <a:lnTo>
                  <a:pt x="207" y="304"/>
                </a:lnTo>
                <a:lnTo>
                  <a:pt x="207" y="311"/>
                </a:lnTo>
                <a:lnTo>
                  <a:pt x="214" y="311"/>
                </a:lnTo>
                <a:lnTo>
                  <a:pt x="207" y="311"/>
                </a:lnTo>
                <a:lnTo>
                  <a:pt x="207" y="318"/>
                </a:lnTo>
                <a:lnTo>
                  <a:pt x="214" y="318"/>
                </a:lnTo>
                <a:lnTo>
                  <a:pt x="214" y="326"/>
                </a:lnTo>
                <a:lnTo>
                  <a:pt x="222" y="333"/>
                </a:lnTo>
                <a:lnTo>
                  <a:pt x="229" y="333"/>
                </a:lnTo>
                <a:lnTo>
                  <a:pt x="229" y="341"/>
                </a:lnTo>
                <a:lnTo>
                  <a:pt x="237" y="341"/>
                </a:lnTo>
                <a:lnTo>
                  <a:pt x="237" y="348"/>
                </a:lnTo>
                <a:lnTo>
                  <a:pt x="237" y="356"/>
                </a:lnTo>
                <a:lnTo>
                  <a:pt x="237" y="363"/>
                </a:lnTo>
                <a:lnTo>
                  <a:pt x="244" y="363"/>
                </a:lnTo>
                <a:lnTo>
                  <a:pt x="251" y="363"/>
                </a:lnTo>
                <a:lnTo>
                  <a:pt x="251" y="370"/>
                </a:lnTo>
                <a:lnTo>
                  <a:pt x="251" y="378"/>
                </a:lnTo>
                <a:lnTo>
                  <a:pt x="259" y="378"/>
                </a:lnTo>
                <a:lnTo>
                  <a:pt x="259" y="385"/>
                </a:lnTo>
                <a:lnTo>
                  <a:pt x="266" y="385"/>
                </a:lnTo>
                <a:lnTo>
                  <a:pt x="266" y="393"/>
                </a:lnTo>
                <a:lnTo>
                  <a:pt x="274" y="393"/>
                </a:lnTo>
                <a:lnTo>
                  <a:pt x="274" y="400"/>
                </a:lnTo>
                <a:lnTo>
                  <a:pt x="281" y="400"/>
                </a:lnTo>
                <a:lnTo>
                  <a:pt x="281" y="407"/>
                </a:lnTo>
                <a:lnTo>
                  <a:pt x="281" y="415"/>
                </a:lnTo>
                <a:lnTo>
                  <a:pt x="281" y="422"/>
                </a:lnTo>
                <a:lnTo>
                  <a:pt x="281" y="430"/>
                </a:lnTo>
                <a:lnTo>
                  <a:pt x="288" y="437"/>
                </a:lnTo>
                <a:lnTo>
                  <a:pt x="288" y="444"/>
                </a:lnTo>
                <a:lnTo>
                  <a:pt x="288" y="452"/>
                </a:lnTo>
                <a:lnTo>
                  <a:pt x="296" y="452"/>
                </a:lnTo>
                <a:lnTo>
                  <a:pt x="296" y="459"/>
                </a:lnTo>
                <a:lnTo>
                  <a:pt x="296" y="467"/>
                </a:lnTo>
                <a:lnTo>
                  <a:pt x="303" y="467"/>
                </a:lnTo>
                <a:lnTo>
                  <a:pt x="303" y="474"/>
                </a:lnTo>
                <a:lnTo>
                  <a:pt x="303" y="481"/>
                </a:lnTo>
                <a:lnTo>
                  <a:pt x="311" y="481"/>
                </a:lnTo>
                <a:lnTo>
                  <a:pt x="318" y="481"/>
                </a:lnTo>
                <a:lnTo>
                  <a:pt x="318" y="489"/>
                </a:lnTo>
                <a:lnTo>
                  <a:pt x="318" y="496"/>
                </a:lnTo>
                <a:lnTo>
                  <a:pt x="318" y="504"/>
                </a:lnTo>
                <a:lnTo>
                  <a:pt x="311" y="504"/>
                </a:lnTo>
                <a:lnTo>
                  <a:pt x="303" y="504"/>
                </a:lnTo>
                <a:lnTo>
                  <a:pt x="296" y="504"/>
                </a:lnTo>
                <a:lnTo>
                  <a:pt x="296" y="511"/>
                </a:lnTo>
                <a:lnTo>
                  <a:pt x="288" y="511"/>
                </a:lnTo>
                <a:lnTo>
                  <a:pt x="281" y="511"/>
                </a:lnTo>
                <a:lnTo>
                  <a:pt x="266" y="504"/>
                </a:lnTo>
                <a:lnTo>
                  <a:pt x="266" y="511"/>
                </a:lnTo>
                <a:lnTo>
                  <a:pt x="251" y="511"/>
                </a:lnTo>
                <a:lnTo>
                  <a:pt x="251" y="504"/>
                </a:lnTo>
                <a:lnTo>
                  <a:pt x="244" y="504"/>
                </a:lnTo>
                <a:lnTo>
                  <a:pt x="229" y="504"/>
                </a:lnTo>
                <a:lnTo>
                  <a:pt x="222" y="504"/>
                </a:lnTo>
                <a:lnTo>
                  <a:pt x="214" y="504"/>
                </a:lnTo>
                <a:lnTo>
                  <a:pt x="200" y="504"/>
                </a:lnTo>
                <a:lnTo>
                  <a:pt x="185" y="504"/>
                </a:lnTo>
                <a:lnTo>
                  <a:pt x="177" y="504"/>
                </a:lnTo>
                <a:lnTo>
                  <a:pt x="170" y="504"/>
                </a:lnTo>
                <a:lnTo>
                  <a:pt x="163" y="504"/>
                </a:lnTo>
                <a:lnTo>
                  <a:pt x="155" y="504"/>
                </a:lnTo>
                <a:lnTo>
                  <a:pt x="148" y="504"/>
                </a:lnTo>
                <a:lnTo>
                  <a:pt x="140" y="504"/>
                </a:lnTo>
                <a:lnTo>
                  <a:pt x="133" y="504"/>
                </a:lnTo>
                <a:lnTo>
                  <a:pt x="126" y="504"/>
                </a:lnTo>
                <a:lnTo>
                  <a:pt x="118" y="504"/>
                </a:lnTo>
                <a:lnTo>
                  <a:pt x="111" y="504"/>
                </a:lnTo>
                <a:lnTo>
                  <a:pt x="103" y="504"/>
                </a:lnTo>
                <a:lnTo>
                  <a:pt x="89" y="504"/>
                </a:lnTo>
                <a:lnTo>
                  <a:pt x="81" y="504"/>
                </a:lnTo>
                <a:lnTo>
                  <a:pt x="74" y="504"/>
                </a:lnTo>
                <a:lnTo>
                  <a:pt x="66" y="504"/>
                </a:lnTo>
                <a:lnTo>
                  <a:pt x="59" y="504"/>
                </a:lnTo>
                <a:lnTo>
                  <a:pt x="52" y="504"/>
                </a:lnTo>
                <a:lnTo>
                  <a:pt x="44" y="504"/>
                </a:lnTo>
                <a:lnTo>
                  <a:pt x="37" y="504"/>
                </a:lnTo>
                <a:lnTo>
                  <a:pt x="29" y="504"/>
                </a:lnTo>
                <a:lnTo>
                  <a:pt x="22" y="504"/>
                </a:lnTo>
                <a:lnTo>
                  <a:pt x="15" y="504"/>
                </a:lnTo>
                <a:lnTo>
                  <a:pt x="7" y="504"/>
                </a:lnTo>
                <a:lnTo>
                  <a:pt x="0" y="504"/>
                </a:lnTo>
                <a:lnTo>
                  <a:pt x="0" y="496"/>
                </a:lnTo>
                <a:lnTo>
                  <a:pt x="0" y="489"/>
                </a:lnTo>
                <a:lnTo>
                  <a:pt x="0" y="481"/>
                </a:lnTo>
                <a:lnTo>
                  <a:pt x="0" y="474"/>
                </a:lnTo>
                <a:lnTo>
                  <a:pt x="0" y="467"/>
                </a:lnTo>
                <a:lnTo>
                  <a:pt x="0" y="459"/>
                </a:lnTo>
                <a:lnTo>
                  <a:pt x="0" y="452"/>
                </a:lnTo>
                <a:lnTo>
                  <a:pt x="0" y="444"/>
                </a:lnTo>
                <a:lnTo>
                  <a:pt x="0" y="437"/>
                </a:lnTo>
                <a:lnTo>
                  <a:pt x="0" y="430"/>
                </a:lnTo>
                <a:lnTo>
                  <a:pt x="0" y="422"/>
                </a:lnTo>
                <a:lnTo>
                  <a:pt x="0" y="415"/>
                </a:lnTo>
                <a:lnTo>
                  <a:pt x="0" y="407"/>
                </a:lnTo>
                <a:lnTo>
                  <a:pt x="0" y="400"/>
                </a:lnTo>
                <a:lnTo>
                  <a:pt x="0" y="393"/>
                </a:lnTo>
                <a:lnTo>
                  <a:pt x="0" y="385"/>
                </a:lnTo>
                <a:lnTo>
                  <a:pt x="0" y="378"/>
                </a:lnTo>
                <a:lnTo>
                  <a:pt x="0" y="370"/>
                </a:lnTo>
                <a:lnTo>
                  <a:pt x="0" y="363"/>
                </a:lnTo>
                <a:lnTo>
                  <a:pt x="0" y="356"/>
                </a:lnTo>
                <a:lnTo>
                  <a:pt x="0" y="348"/>
                </a:lnTo>
                <a:lnTo>
                  <a:pt x="0" y="341"/>
                </a:lnTo>
                <a:lnTo>
                  <a:pt x="0" y="333"/>
                </a:lnTo>
                <a:lnTo>
                  <a:pt x="0" y="326"/>
                </a:lnTo>
                <a:lnTo>
                  <a:pt x="0" y="318"/>
                </a:lnTo>
                <a:lnTo>
                  <a:pt x="0" y="311"/>
                </a:lnTo>
                <a:lnTo>
                  <a:pt x="0" y="304"/>
                </a:lnTo>
                <a:lnTo>
                  <a:pt x="0" y="296"/>
                </a:lnTo>
                <a:lnTo>
                  <a:pt x="0" y="289"/>
                </a:lnTo>
                <a:lnTo>
                  <a:pt x="0" y="281"/>
                </a:lnTo>
                <a:lnTo>
                  <a:pt x="0" y="274"/>
                </a:lnTo>
                <a:lnTo>
                  <a:pt x="0" y="267"/>
                </a:lnTo>
                <a:lnTo>
                  <a:pt x="0" y="259"/>
                </a:lnTo>
                <a:lnTo>
                  <a:pt x="0" y="252"/>
                </a:lnTo>
                <a:lnTo>
                  <a:pt x="0" y="244"/>
                </a:lnTo>
                <a:lnTo>
                  <a:pt x="0" y="237"/>
                </a:lnTo>
                <a:lnTo>
                  <a:pt x="0" y="230"/>
                </a:lnTo>
                <a:lnTo>
                  <a:pt x="0" y="222"/>
                </a:lnTo>
                <a:lnTo>
                  <a:pt x="0" y="215"/>
                </a:lnTo>
                <a:lnTo>
                  <a:pt x="0" y="207"/>
                </a:lnTo>
                <a:lnTo>
                  <a:pt x="0" y="200"/>
                </a:lnTo>
                <a:lnTo>
                  <a:pt x="0" y="185"/>
                </a:lnTo>
                <a:lnTo>
                  <a:pt x="0" y="178"/>
                </a:lnTo>
                <a:lnTo>
                  <a:pt x="0" y="170"/>
                </a:lnTo>
                <a:lnTo>
                  <a:pt x="0" y="156"/>
                </a:lnTo>
                <a:lnTo>
                  <a:pt x="0" y="148"/>
                </a:lnTo>
                <a:lnTo>
                  <a:pt x="0" y="141"/>
                </a:lnTo>
                <a:lnTo>
                  <a:pt x="0" y="133"/>
                </a:lnTo>
                <a:lnTo>
                  <a:pt x="0" y="126"/>
                </a:lnTo>
                <a:lnTo>
                  <a:pt x="0" y="111"/>
                </a:lnTo>
                <a:lnTo>
                  <a:pt x="0" y="104"/>
                </a:lnTo>
                <a:lnTo>
                  <a:pt x="0" y="89"/>
                </a:lnTo>
                <a:lnTo>
                  <a:pt x="0" y="82"/>
                </a:lnTo>
                <a:lnTo>
                  <a:pt x="0" y="74"/>
                </a:lnTo>
                <a:lnTo>
                  <a:pt x="0" y="67"/>
                </a:lnTo>
                <a:lnTo>
                  <a:pt x="0" y="59"/>
                </a:lnTo>
                <a:lnTo>
                  <a:pt x="0" y="52"/>
                </a:lnTo>
                <a:lnTo>
                  <a:pt x="0" y="45"/>
                </a:lnTo>
                <a:lnTo>
                  <a:pt x="0" y="37"/>
                </a:lnTo>
                <a:lnTo>
                  <a:pt x="0" y="30"/>
                </a:lnTo>
                <a:lnTo>
                  <a:pt x="0" y="22"/>
                </a:lnTo>
                <a:lnTo>
                  <a:pt x="0" y="15"/>
                </a:lnTo>
                <a:lnTo>
                  <a:pt x="0" y="8"/>
                </a:lnTo>
                <a:lnTo>
                  <a:pt x="0" y="0"/>
                </a:lnTo>
                <a:lnTo>
                  <a:pt x="22" y="0"/>
                </a:lnTo>
                <a:lnTo>
                  <a:pt x="29" y="0"/>
                </a:lnTo>
                <a:lnTo>
                  <a:pt x="37" y="0"/>
                </a:lnTo>
                <a:lnTo>
                  <a:pt x="44" y="0"/>
                </a:lnTo>
                <a:lnTo>
                  <a:pt x="52" y="0"/>
                </a:lnTo>
                <a:lnTo>
                  <a:pt x="66" y="0"/>
                </a:lnTo>
                <a:lnTo>
                  <a:pt x="74" y="0"/>
                </a:lnTo>
                <a:lnTo>
                  <a:pt x="81" y="0"/>
                </a:lnTo>
                <a:lnTo>
                  <a:pt x="89" y="0"/>
                </a:lnTo>
                <a:lnTo>
                  <a:pt x="103" y="0"/>
                </a:lnTo>
                <a:lnTo>
                  <a:pt x="111" y="0"/>
                </a:lnTo>
                <a:lnTo>
                  <a:pt x="118" y="0"/>
                </a:lnTo>
                <a:lnTo>
                  <a:pt x="126" y="0"/>
                </a:lnTo>
                <a:lnTo>
                  <a:pt x="133" y="0"/>
                </a:lnTo>
                <a:lnTo>
                  <a:pt x="140" y="0"/>
                </a:lnTo>
                <a:lnTo>
                  <a:pt x="148" y="0"/>
                </a:lnTo>
                <a:lnTo>
                  <a:pt x="155" y="0"/>
                </a:lnTo>
                <a:lnTo>
                  <a:pt x="163" y="0"/>
                </a:lnTo>
                <a:lnTo>
                  <a:pt x="170" y="0"/>
                </a:lnTo>
                <a:lnTo>
                  <a:pt x="177" y="0"/>
                </a:lnTo>
                <a:lnTo>
                  <a:pt x="185" y="0"/>
                </a:lnTo>
                <a:lnTo>
                  <a:pt x="192" y="0"/>
                </a:lnTo>
                <a:lnTo>
                  <a:pt x="200" y="0"/>
                </a:lnTo>
                <a:lnTo>
                  <a:pt x="207" y="0"/>
                </a:lnTo>
                <a:lnTo>
                  <a:pt x="214" y="0"/>
                </a:lnTo>
                <a:lnTo>
                  <a:pt x="222" y="0"/>
                </a:lnTo>
                <a:lnTo>
                  <a:pt x="229"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2" name="Freeform 74"/>
          <p:cNvSpPr>
            <a:spLocks/>
          </p:cNvSpPr>
          <p:nvPr/>
        </p:nvSpPr>
        <p:spPr bwMode="auto">
          <a:xfrm>
            <a:off x="4465639" y="3675459"/>
            <a:ext cx="412750" cy="450950"/>
          </a:xfrm>
          <a:custGeom>
            <a:avLst/>
            <a:gdLst>
              <a:gd name="T0" fmla="*/ 2147483647 w 260"/>
              <a:gd name="T1" fmla="*/ 0 h 505"/>
              <a:gd name="T2" fmla="*/ 2147483647 w 260"/>
              <a:gd name="T3" fmla="*/ 0 h 505"/>
              <a:gd name="T4" fmla="*/ 2147483647 w 260"/>
              <a:gd name="T5" fmla="*/ 0 h 505"/>
              <a:gd name="T6" fmla="*/ 2147483647 w 260"/>
              <a:gd name="T7" fmla="*/ 0 h 505"/>
              <a:gd name="T8" fmla="*/ 2147483647 w 260"/>
              <a:gd name="T9" fmla="*/ 0 h 505"/>
              <a:gd name="T10" fmla="*/ 2147483647 w 260"/>
              <a:gd name="T11" fmla="*/ 2147483647 h 505"/>
              <a:gd name="T12" fmla="*/ 2147483647 w 260"/>
              <a:gd name="T13" fmla="*/ 2147483647 h 505"/>
              <a:gd name="T14" fmla="*/ 2147483647 w 260"/>
              <a:gd name="T15" fmla="*/ 2147483647 h 505"/>
              <a:gd name="T16" fmla="*/ 2147483647 w 260"/>
              <a:gd name="T17" fmla="*/ 2147483647 h 505"/>
              <a:gd name="T18" fmla="*/ 2147483647 w 260"/>
              <a:gd name="T19" fmla="*/ 2147483647 h 505"/>
              <a:gd name="T20" fmla="*/ 2147483647 w 260"/>
              <a:gd name="T21" fmla="*/ 2147483647 h 505"/>
              <a:gd name="T22" fmla="*/ 2147483647 w 260"/>
              <a:gd name="T23" fmla="*/ 2147483647 h 505"/>
              <a:gd name="T24" fmla="*/ 2147483647 w 260"/>
              <a:gd name="T25" fmla="*/ 2147483647 h 505"/>
              <a:gd name="T26" fmla="*/ 2147483647 w 260"/>
              <a:gd name="T27" fmla="*/ 2147483647 h 505"/>
              <a:gd name="T28" fmla="*/ 2147483647 w 260"/>
              <a:gd name="T29" fmla="*/ 2147483647 h 505"/>
              <a:gd name="T30" fmla="*/ 2147483647 w 260"/>
              <a:gd name="T31" fmla="*/ 2147483647 h 505"/>
              <a:gd name="T32" fmla="*/ 2147483647 w 260"/>
              <a:gd name="T33" fmla="*/ 2147483647 h 505"/>
              <a:gd name="T34" fmla="*/ 2147483647 w 260"/>
              <a:gd name="T35" fmla="*/ 2147483647 h 505"/>
              <a:gd name="T36" fmla="*/ 2147483647 w 260"/>
              <a:gd name="T37" fmla="*/ 2147483647 h 505"/>
              <a:gd name="T38" fmla="*/ 2147483647 w 260"/>
              <a:gd name="T39" fmla="*/ 2147483647 h 505"/>
              <a:gd name="T40" fmla="*/ 2147483647 w 260"/>
              <a:gd name="T41" fmla="*/ 2147483647 h 505"/>
              <a:gd name="T42" fmla="*/ 2147483647 w 260"/>
              <a:gd name="T43" fmla="*/ 2147483647 h 505"/>
              <a:gd name="T44" fmla="*/ 2147483647 w 260"/>
              <a:gd name="T45" fmla="*/ 2147483647 h 505"/>
              <a:gd name="T46" fmla="*/ 2147483647 w 260"/>
              <a:gd name="T47" fmla="*/ 2147483647 h 505"/>
              <a:gd name="T48" fmla="*/ 2147483647 w 260"/>
              <a:gd name="T49" fmla="*/ 2147483647 h 505"/>
              <a:gd name="T50" fmla="*/ 2147483647 w 260"/>
              <a:gd name="T51" fmla="*/ 2147483647 h 505"/>
              <a:gd name="T52" fmla="*/ 2147483647 w 260"/>
              <a:gd name="T53" fmla="*/ 2147483647 h 505"/>
              <a:gd name="T54" fmla="*/ 2147483647 w 260"/>
              <a:gd name="T55" fmla="*/ 2147483647 h 505"/>
              <a:gd name="T56" fmla="*/ 2147483647 w 260"/>
              <a:gd name="T57" fmla="*/ 2147483647 h 505"/>
              <a:gd name="T58" fmla="*/ 2147483647 w 260"/>
              <a:gd name="T59" fmla="*/ 2147483647 h 505"/>
              <a:gd name="T60" fmla="*/ 2147483647 w 260"/>
              <a:gd name="T61" fmla="*/ 2147483647 h 505"/>
              <a:gd name="T62" fmla="*/ 2147483647 w 260"/>
              <a:gd name="T63" fmla="*/ 2147483647 h 505"/>
              <a:gd name="T64" fmla="*/ 2147483647 w 260"/>
              <a:gd name="T65" fmla="*/ 2147483647 h 505"/>
              <a:gd name="T66" fmla="*/ 2147483647 w 260"/>
              <a:gd name="T67" fmla="*/ 2147483647 h 505"/>
              <a:gd name="T68" fmla="*/ 2147483647 w 260"/>
              <a:gd name="T69" fmla="*/ 2147483647 h 505"/>
              <a:gd name="T70" fmla="*/ 2147483647 w 260"/>
              <a:gd name="T71" fmla="*/ 2147483647 h 505"/>
              <a:gd name="T72" fmla="*/ 2147483647 w 260"/>
              <a:gd name="T73" fmla="*/ 2147483647 h 505"/>
              <a:gd name="T74" fmla="*/ 2147483647 w 260"/>
              <a:gd name="T75" fmla="*/ 2147483647 h 505"/>
              <a:gd name="T76" fmla="*/ 2147483647 w 260"/>
              <a:gd name="T77" fmla="*/ 2147483647 h 505"/>
              <a:gd name="T78" fmla="*/ 2147483647 w 260"/>
              <a:gd name="T79" fmla="*/ 2147483647 h 505"/>
              <a:gd name="T80" fmla="*/ 0 w 260"/>
              <a:gd name="T81" fmla="*/ 2147483647 h 505"/>
              <a:gd name="T82" fmla="*/ 2147483647 w 260"/>
              <a:gd name="T83" fmla="*/ 2147483647 h 505"/>
              <a:gd name="T84" fmla="*/ 2147483647 w 260"/>
              <a:gd name="T85" fmla="*/ 2147483647 h 505"/>
              <a:gd name="T86" fmla="*/ 2147483647 w 260"/>
              <a:gd name="T87" fmla="*/ 2147483647 h 505"/>
              <a:gd name="T88" fmla="*/ 2147483647 w 260"/>
              <a:gd name="T89" fmla="*/ 2147483647 h 505"/>
              <a:gd name="T90" fmla="*/ 2147483647 w 260"/>
              <a:gd name="T91" fmla="*/ 2147483647 h 505"/>
              <a:gd name="T92" fmla="*/ 2147483647 w 260"/>
              <a:gd name="T93" fmla="*/ 2147483647 h 505"/>
              <a:gd name="T94" fmla="*/ 2147483647 w 260"/>
              <a:gd name="T95" fmla="*/ 2147483647 h 505"/>
              <a:gd name="T96" fmla="*/ 2147483647 w 260"/>
              <a:gd name="T97" fmla="*/ 2147483647 h 505"/>
              <a:gd name="T98" fmla="*/ 2147483647 w 260"/>
              <a:gd name="T99" fmla="*/ 2147483647 h 505"/>
              <a:gd name="T100" fmla="*/ 2147483647 w 260"/>
              <a:gd name="T101" fmla="*/ 2147483647 h 505"/>
              <a:gd name="T102" fmla="*/ 2147483647 w 260"/>
              <a:gd name="T103" fmla="*/ 2147483647 h 505"/>
              <a:gd name="T104" fmla="*/ 2147483647 w 260"/>
              <a:gd name="T105" fmla="*/ 2147483647 h 505"/>
              <a:gd name="T106" fmla="*/ 2147483647 w 260"/>
              <a:gd name="T107" fmla="*/ 0 h 50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60" h="505">
                <a:moveTo>
                  <a:pt x="96" y="0"/>
                </a:moveTo>
                <a:lnTo>
                  <a:pt x="104" y="0"/>
                </a:lnTo>
                <a:lnTo>
                  <a:pt x="111" y="0"/>
                </a:lnTo>
                <a:lnTo>
                  <a:pt x="118" y="0"/>
                </a:lnTo>
                <a:lnTo>
                  <a:pt x="126" y="0"/>
                </a:lnTo>
                <a:lnTo>
                  <a:pt x="133" y="0"/>
                </a:lnTo>
                <a:lnTo>
                  <a:pt x="141" y="0"/>
                </a:lnTo>
                <a:lnTo>
                  <a:pt x="148" y="0"/>
                </a:lnTo>
                <a:lnTo>
                  <a:pt x="155" y="0"/>
                </a:lnTo>
                <a:lnTo>
                  <a:pt x="163" y="0"/>
                </a:lnTo>
                <a:lnTo>
                  <a:pt x="170" y="0"/>
                </a:lnTo>
                <a:lnTo>
                  <a:pt x="178" y="0"/>
                </a:lnTo>
                <a:lnTo>
                  <a:pt x="185" y="0"/>
                </a:lnTo>
                <a:lnTo>
                  <a:pt x="192" y="0"/>
                </a:lnTo>
                <a:lnTo>
                  <a:pt x="200" y="0"/>
                </a:lnTo>
                <a:lnTo>
                  <a:pt x="207" y="0"/>
                </a:lnTo>
                <a:lnTo>
                  <a:pt x="214" y="0"/>
                </a:lnTo>
                <a:lnTo>
                  <a:pt x="222" y="0"/>
                </a:lnTo>
                <a:lnTo>
                  <a:pt x="229" y="0"/>
                </a:lnTo>
                <a:lnTo>
                  <a:pt x="244" y="0"/>
                </a:lnTo>
                <a:lnTo>
                  <a:pt x="251" y="0"/>
                </a:lnTo>
                <a:lnTo>
                  <a:pt x="259" y="0"/>
                </a:lnTo>
                <a:lnTo>
                  <a:pt x="259" y="8"/>
                </a:lnTo>
                <a:lnTo>
                  <a:pt x="259" y="30"/>
                </a:lnTo>
                <a:lnTo>
                  <a:pt x="259" y="37"/>
                </a:lnTo>
                <a:lnTo>
                  <a:pt x="259" y="45"/>
                </a:lnTo>
                <a:lnTo>
                  <a:pt x="259" y="52"/>
                </a:lnTo>
                <a:lnTo>
                  <a:pt x="259" y="59"/>
                </a:lnTo>
                <a:lnTo>
                  <a:pt x="259" y="67"/>
                </a:lnTo>
                <a:lnTo>
                  <a:pt x="259" y="74"/>
                </a:lnTo>
                <a:lnTo>
                  <a:pt x="259" y="89"/>
                </a:lnTo>
                <a:lnTo>
                  <a:pt x="259" y="96"/>
                </a:lnTo>
                <a:lnTo>
                  <a:pt x="259" y="104"/>
                </a:lnTo>
                <a:lnTo>
                  <a:pt x="259" y="111"/>
                </a:lnTo>
                <a:lnTo>
                  <a:pt x="259" y="119"/>
                </a:lnTo>
                <a:lnTo>
                  <a:pt x="259" y="126"/>
                </a:lnTo>
                <a:lnTo>
                  <a:pt x="259" y="133"/>
                </a:lnTo>
                <a:lnTo>
                  <a:pt x="259" y="148"/>
                </a:lnTo>
                <a:lnTo>
                  <a:pt x="259" y="163"/>
                </a:lnTo>
                <a:lnTo>
                  <a:pt x="259" y="170"/>
                </a:lnTo>
                <a:lnTo>
                  <a:pt x="259" y="178"/>
                </a:lnTo>
                <a:lnTo>
                  <a:pt x="259" y="185"/>
                </a:lnTo>
                <a:lnTo>
                  <a:pt x="259" y="193"/>
                </a:lnTo>
                <a:lnTo>
                  <a:pt x="259" y="200"/>
                </a:lnTo>
                <a:lnTo>
                  <a:pt x="259" y="207"/>
                </a:lnTo>
                <a:lnTo>
                  <a:pt x="259" y="222"/>
                </a:lnTo>
                <a:lnTo>
                  <a:pt x="259" y="230"/>
                </a:lnTo>
                <a:lnTo>
                  <a:pt x="259" y="237"/>
                </a:lnTo>
                <a:lnTo>
                  <a:pt x="259" y="244"/>
                </a:lnTo>
                <a:lnTo>
                  <a:pt x="259" y="252"/>
                </a:lnTo>
                <a:lnTo>
                  <a:pt x="259" y="259"/>
                </a:lnTo>
                <a:lnTo>
                  <a:pt x="259" y="274"/>
                </a:lnTo>
                <a:lnTo>
                  <a:pt x="259" y="281"/>
                </a:lnTo>
                <a:lnTo>
                  <a:pt x="259" y="289"/>
                </a:lnTo>
                <a:lnTo>
                  <a:pt x="259" y="296"/>
                </a:lnTo>
                <a:lnTo>
                  <a:pt x="259" y="304"/>
                </a:lnTo>
                <a:lnTo>
                  <a:pt x="259" y="311"/>
                </a:lnTo>
                <a:lnTo>
                  <a:pt x="259" y="318"/>
                </a:lnTo>
                <a:lnTo>
                  <a:pt x="259" y="326"/>
                </a:lnTo>
                <a:lnTo>
                  <a:pt x="259" y="333"/>
                </a:lnTo>
                <a:lnTo>
                  <a:pt x="259" y="348"/>
                </a:lnTo>
                <a:lnTo>
                  <a:pt x="259" y="356"/>
                </a:lnTo>
                <a:lnTo>
                  <a:pt x="259" y="363"/>
                </a:lnTo>
                <a:lnTo>
                  <a:pt x="259" y="378"/>
                </a:lnTo>
                <a:lnTo>
                  <a:pt x="259" y="385"/>
                </a:lnTo>
                <a:lnTo>
                  <a:pt x="259" y="393"/>
                </a:lnTo>
                <a:lnTo>
                  <a:pt x="259" y="400"/>
                </a:lnTo>
                <a:lnTo>
                  <a:pt x="259" y="415"/>
                </a:lnTo>
                <a:lnTo>
                  <a:pt x="259" y="422"/>
                </a:lnTo>
                <a:lnTo>
                  <a:pt x="259" y="430"/>
                </a:lnTo>
                <a:lnTo>
                  <a:pt x="259" y="437"/>
                </a:lnTo>
                <a:lnTo>
                  <a:pt x="259" y="444"/>
                </a:lnTo>
                <a:lnTo>
                  <a:pt x="259" y="452"/>
                </a:lnTo>
                <a:lnTo>
                  <a:pt x="259" y="467"/>
                </a:lnTo>
                <a:lnTo>
                  <a:pt x="259" y="474"/>
                </a:lnTo>
                <a:lnTo>
                  <a:pt x="259" y="481"/>
                </a:lnTo>
                <a:lnTo>
                  <a:pt x="259" y="489"/>
                </a:lnTo>
                <a:lnTo>
                  <a:pt x="259" y="496"/>
                </a:lnTo>
                <a:lnTo>
                  <a:pt x="259" y="504"/>
                </a:lnTo>
                <a:lnTo>
                  <a:pt x="251" y="504"/>
                </a:lnTo>
                <a:lnTo>
                  <a:pt x="244" y="504"/>
                </a:lnTo>
                <a:lnTo>
                  <a:pt x="222" y="504"/>
                </a:lnTo>
                <a:lnTo>
                  <a:pt x="214" y="504"/>
                </a:lnTo>
                <a:lnTo>
                  <a:pt x="207" y="504"/>
                </a:lnTo>
                <a:lnTo>
                  <a:pt x="200" y="504"/>
                </a:lnTo>
                <a:lnTo>
                  <a:pt x="192" y="504"/>
                </a:lnTo>
                <a:lnTo>
                  <a:pt x="185" y="504"/>
                </a:lnTo>
                <a:lnTo>
                  <a:pt x="178" y="504"/>
                </a:lnTo>
                <a:lnTo>
                  <a:pt x="170" y="504"/>
                </a:lnTo>
                <a:lnTo>
                  <a:pt x="163" y="504"/>
                </a:lnTo>
                <a:lnTo>
                  <a:pt x="155" y="504"/>
                </a:lnTo>
                <a:lnTo>
                  <a:pt x="148" y="504"/>
                </a:lnTo>
                <a:lnTo>
                  <a:pt x="148" y="496"/>
                </a:lnTo>
                <a:lnTo>
                  <a:pt x="148" y="489"/>
                </a:lnTo>
                <a:lnTo>
                  <a:pt x="148" y="481"/>
                </a:lnTo>
                <a:lnTo>
                  <a:pt x="141" y="481"/>
                </a:lnTo>
                <a:lnTo>
                  <a:pt x="133" y="481"/>
                </a:lnTo>
                <a:lnTo>
                  <a:pt x="133" y="474"/>
                </a:lnTo>
                <a:lnTo>
                  <a:pt x="133" y="467"/>
                </a:lnTo>
                <a:lnTo>
                  <a:pt x="126" y="467"/>
                </a:lnTo>
                <a:lnTo>
                  <a:pt x="126" y="459"/>
                </a:lnTo>
                <a:lnTo>
                  <a:pt x="126" y="452"/>
                </a:lnTo>
                <a:lnTo>
                  <a:pt x="118" y="452"/>
                </a:lnTo>
                <a:lnTo>
                  <a:pt x="118" y="444"/>
                </a:lnTo>
                <a:lnTo>
                  <a:pt x="118" y="437"/>
                </a:lnTo>
                <a:lnTo>
                  <a:pt x="111" y="430"/>
                </a:lnTo>
                <a:lnTo>
                  <a:pt x="111" y="422"/>
                </a:lnTo>
                <a:lnTo>
                  <a:pt x="111" y="415"/>
                </a:lnTo>
                <a:lnTo>
                  <a:pt x="111" y="407"/>
                </a:lnTo>
                <a:lnTo>
                  <a:pt x="111" y="400"/>
                </a:lnTo>
                <a:lnTo>
                  <a:pt x="104" y="400"/>
                </a:lnTo>
                <a:lnTo>
                  <a:pt x="104" y="393"/>
                </a:lnTo>
                <a:lnTo>
                  <a:pt x="96" y="393"/>
                </a:lnTo>
                <a:lnTo>
                  <a:pt x="96" y="385"/>
                </a:lnTo>
                <a:lnTo>
                  <a:pt x="89" y="385"/>
                </a:lnTo>
                <a:lnTo>
                  <a:pt x="89" y="378"/>
                </a:lnTo>
                <a:lnTo>
                  <a:pt x="81" y="378"/>
                </a:lnTo>
                <a:lnTo>
                  <a:pt x="81" y="370"/>
                </a:lnTo>
                <a:lnTo>
                  <a:pt x="81" y="363"/>
                </a:lnTo>
                <a:lnTo>
                  <a:pt x="74" y="363"/>
                </a:lnTo>
                <a:lnTo>
                  <a:pt x="67" y="363"/>
                </a:lnTo>
                <a:lnTo>
                  <a:pt x="67" y="356"/>
                </a:lnTo>
                <a:lnTo>
                  <a:pt x="67" y="348"/>
                </a:lnTo>
                <a:lnTo>
                  <a:pt x="67" y="341"/>
                </a:lnTo>
                <a:lnTo>
                  <a:pt x="59" y="341"/>
                </a:lnTo>
                <a:lnTo>
                  <a:pt x="59" y="333"/>
                </a:lnTo>
                <a:lnTo>
                  <a:pt x="52" y="333"/>
                </a:lnTo>
                <a:lnTo>
                  <a:pt x="44" y="326"/>
                </a:lnTo>
                <a:lnTo>
                  <a:pt x="44" y="318"/>
                </a:lnTo>
                <a:lnTo>
                  <a:pt x="37" y="318"/>
                </a:lnTo>
                <a:lnTo>
                  <a:pt x="37" y="311"/>
                </a:lnTo>
                <a:lnTo>
                  <a:pt x="44" y="311"/>
                </a:lnTo>
                <a:lnTo>
                  <a:pt x="37" y="311"/>
                </a:lnTo>
                <a:lnTo>
                  <a:pt x="37" y="304"/>
                </a:lnTo>
                <a:lnTo>
                  <a:pt x="37" y="296"/>
                </a:lnTo>
                <a:lnTo>
                  <a:pt x="30" y="296"/>
                </a:lnTo>
                <a:lnTo>
                  <a:pt x="30" y="289"/>
                </a:lnTo>
                <a:lnTo>
                  <a:pt x="30" y="281"/>
                </a:lnTo>
                <a:lnTo>
                  <a:pt x="30" y="274"/>
                </a:lnTo>
                <a:lnTo>
                  <a:pt x="37" y="274"/>
                </a:lnTo>
                <a:lnTo>
                  <a:pt x="44" y="274"/>
                </a:lnTo>
                <a:lnTo>
                  <a:pt x="44" y="267"/>
                </a:lnTo>
                <a:lnTo>
                  <a:pt x="44" y="259"/>
                </a:lnTo>
                <a:lnTo>
                  <a:pt x="44" y="252"/>
                </a:lnTo>
                <a:lnTo>
                  <a:pt x="44" y="244"/>
                </a:lnTo>
                <a:lnTo>
                  <a:pt x="44" y="237"/>
                </a:lnTo>
                <a:lnTo>
                  <a:pt x="37" y="237"/>
                </a:lnTo>
                <a:lnTo>
                  <a:pt x="37" y="230"/>
                </a:lnTo>
                <a:lnTo>
                  <a:pt x="44" y="230"/>
                </a:lnTo>
                <a:lnTo>
                  <a:pt x="37" y="222"/>
                </a:lnTo>
                <a:lnTo>
                  <a:pt x="37" y="215"/>
                </a:lnTo>
                <a:lnTo>
                  <a:pt x="30" y="207"/>
                </a:lnTo>
                <a:lnTo>
                  <a:pt x="22" y="207"/>
                </a:lnTo>
                <a:lnTo>
                  <a:pt x="22" y="200"/>
                </a:lnTo>
                <a:lnTo>
                  <a:pt x="15" y="200"/>
                </a:lnTo>
                <a:lnTo>
                  <a:pt x="15" y="193"/>
                </a:lnTo>
                <a:lnTo>
                  <a:pt x="15" y="185"/>
                </a:lnTo>
                <a:lnTo>
                  <a:pt x="15" y="178"/>
                </a:lnTo>
                <a:lnTo>
                  <a:pt x="7" y="178"/>
                </a:lnTo>
                <a:lnTo>
                  <a:pt x="7" y="170"/>
                </a:lnTo>
                <a:lnTo>
                  <a:pt x="7" y="163"/>
                </a:lnTo>
                <a:lnTo>
                  <a:pt x="7" y="156"/>
                </a:lnTo>
                <a:lnTo>
                  <a:pt x="0" y="156"/>
                </a:lnTo>
                <a:lnTo>
                  <a:pt x="0" y="148"/>
                </a:lnTo>
                <a:lnTo>
                  <a:pt x="0" y="141"/>
                </a:lnTo>
                <a:lnTo>
                  <a:pt x="0" y="133"/>
                </a:lnTo>
                <a:lnTo>
                  <a:pt x="0" y="126"/>
                </a:lnTo>
                <a:lnTo>
                  <a:pt x="7" y="126"/>
                </a:lnTo>
                <a:lnTo>
                  <a:pt x="7" y="119"/>
                </a:lnTo>
                <a:lnTo>
                  <a:pt x="7" y="126"/>
                </a:lnTo>
                <a:lnTo>
                  <a:pt x="7" y="119"/>
                </a:lnTo>
                <a:lnTo>
                  <a:pt x="15" y="119"/>
                </a:lnTo>
                <a:lnTo>
                  <a:pt x="7" y="119"/>
                </a:lnTo>
                <a:lnTo>
                  <a:pt x="7" y="111"/>
                </a:lnTo>
                <a:lnTo>
                  <a:pt x="7" y="104"/>
                </a:lnTo>
                <a:lnTo>
                  <a:pt x="15" y="104"/>
                </a:lnTo>
                <a:lnTo>
                  <a:pt x="22" y="104"/>
                </a:lnTo>
                <a:lnTo>
                  <a:pt x="22" y="96"/>
                </a:lnTo>
                <a:lnTo>
                  <a:pt x="22" y="104"/>
                </a:lnTo>
                <a:lnTo>
                  <a:pt x="30" y="104"/>
                </a:lnTo>
                <a:lnTo>
                  <a:pt x="30" y="96"/>
                </a:lnTo>
                <a:lnTo>
                  <a:pt x="22" y="96"/>
                </a:lnTo>
                <a:lnTo>
                  <a:pt x="30" y="96"/>
                </a:lnTo>
                <a:lnTo>
                  <a:pt x="30" y="89"/>
                </a:lnTo>
                <a:lnTo>
                  <a:pt x="30" y="82"/>
                </a:lnTo>
                <a:lnTo>
                  <a:pt x="37" y="82"/>
                </a:lnTo>
                <a:lnTo>
                  <a:pt x="37" y="74"/>
                </a:lnTo>
                <a:lnTo>
                  <a:pt x="37" y="67"/>
                </a:lnTo>
                <a:lnTo>
                  <a:pt x="44" y="67"/>
                </a:lnTo>
                <a:lnTo>
                  <a:pt x="52" y="67"/>
                </a:lnTo>
                <a:lnTo>
                  <a:pt x="52" y="74"/>
                </a:lnTo>
                <a:lnTo>
                  <a:pt x="59" y="82"/>
                </a:lnTo>
                <a:lnTo>
                  <a:pt x="59" y="74"/>
                </a:lnTo>
                <a:lnTo>
                  <a:pt x="67" y="74"/>
                </a:lnTo>
                <a:lnTo>
                  <a:pt x="67" y="67"/>
                </a:lnTo>
                <a:lnTo>
                  <a:pt x="59" y="59"/>
                </a:lnTo>
                <a:lnTo>
                  <a:pt x="67" y="59"/>
                </a:lnTo>
                <a:lnTo>
                  <a:pt x="74" y="59"/>
                </a:lnTo>
                <a:lnTo>
                  <a:pt x="74" y="52"/>
                </a:lnTo>
                <a:lnTo>
                  <a:pt x="74" y="45"/>
                </a:lnTo>
                <a:lnTo>
                  <a:pt x="67" y="45"/>
                </a:lnTo>
                <a:lnTo>
                  <a:pt x="59" y="45"/>
                </a:lnTo>
                <a:lnTo>
                  <a:pt x="67" y="45"/>
                </a:lnTo>
                <a:lnTo>
                  <a:pt x="74" y="45"/>
                </a:lnTo>
                <a:lnTo>
                  <a:pt x="74" y="37"/>
                </a:lnTo>
                <a:lnTo>
                  <a:pt x="74" y="30"/>
                </a:lnTo>
                <a:lnTo>
                  <a:pt x="67" y="30"/>
                </a:lnTo>
                <a:lnTo>
                  <a:pt x="59" y="30"/>
                </a:lnTo>
                <a:lnTo>
                  <a:pt x="59" y="22"/>
                </a:lnTo>
                <a:lnTo>
                  <a:pt x="67" y="22"/>
                </a:lnTo>
                <a:lnTo>
                  <a:pt x="74" y="22"/>
                </a:lnTo>
                <a:lnTo>
                  <a:pt x="74" y="15"/>
                </a:lnTo>
                <a:lnTo>
                  <a:pt x="81" y="15"/>
                </a:lnTo>
                <a:lnTo>
                  <a:pt x="74" y="8"/>
                </a:lnTo>
                <a:lnTo>
                  <a:pt x="74" y="0"/>
                </a:lnTo>
                <a:lnTo>
                  <a:pt x="81" y="0"/>
                </a:lnTo>
                <a:lnTo>
                  <a:pt x="89" y="0"/>
                </a:lnTo>
                <a:lnTo>
                  <a:pt x="96"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3" name="Freeform 75" descr="Dark horizontal"/>
          <p:cNvSpPr>
            <a:spLocks/>
          </p:cNvSpPr>
          <p:nvPr/>
        </p:nvSpPr>
        <p:spPr bwMode="auto">
          <a:xfrm>
            <a:off x="4876803" y="3675460"/>
            <a:ext cx="682625" cy="199133"/>
          </a:xfrm>
          <a:custGeom>
            <a:avLst/>
            <a:gdLst>
              <a:gd name="T0" fmla="*/ 2147483647 w 430"/>
              <a:gd name="T1" fmla="*/ 0 h 223"/>
              <a:gd name="T2" fmla="*/ 2147483647 w 430"/>
              <a:gd name="T3" fmla="*/ 0 h 223"/>
              <a:gd name="T4" fmla="*/ 2147483647 w 430"/>
              <a:gd name="T5" fmla="*/ 0 h 223"/>
              <a:gd name="T6" fmla="*/ 2147483647 w 430"/>
              <a:gd name="T7" fmla="*/ 0 h 223"/>
              <a:gd name="T8" fmla="*/ 2147483647 w 430"/>
              <a:gd name="T9" fmla="*/ 0 h 223"/>
              <a:gd name="T10" fmla="*/ 2147483647 w 430"/>
              <a:gd name="T11" fmla="*/ 0 h 223"/>
              <a:gd name="T12" fmla="*/ 2147483647 w 430"/>
              <a:gd name="T13" fmla="*/ 0 h 223"/>
              <a:gd name="T14" fmla="*/ 2147483647 w 430"/>
              <a:gd name="T15" fmla="*/ 0 h 223"/>
              <a:gd name="T16" fmla="*/ 2147483647 w 430"/>
              <a:gd name="T17" fmla="*/ 0 h 223"/>
              <a:gd name="T18" fmla="*/ 2147483647 w 430"/>
              <a:gd name="T19" fmla="*/ 0 h 223"/>
              <a:gd name="T20" fmla="*/ 2147483647 w 430"/>
              <a:gd name="T21" fmla="*/ 0 h 223"/>
              <a:gd name="T22" fmla="*/ 2147483647 w 430"/>
              <a:gd name="T23" fmla="*/ 0 h 223"/>
              <a:gd name="T24" fmla="*/ 2147483647 w 430"/>
              <a:gd name="T25" fmla="*/ 0 h 223"/>
              <a:gd name="T26" fmla="*/ 2147483647 w 430"/>
              <a:gd name="T27" fmla="*/ 0 h 223"/>
              <a:gd name="T28" fmla="*/ 2147483647 w 430"/>
              <a:gd name="T29" fmla="*/ 0 h 223"/>
              <a:gd name="T30" fmla="*/ 2147483647 w 430"/>
              <a:gd name="T31" fmla="*/ 0 h 223"/>
              <a:gd name="T32" fmla="*/ 2147483647 w 430"/>
              <a:gd name="T33" fmla="*/ 2147483647 h 223"/>
              <a:gd name="T34" fmla="*/ 2147483647 w 430"/>
              <a:gd name="T35" fmla="*/ 2147483647 h 223"/>
              <a:gd name="T36" fmla="*/ 2147483647 w 430"/>
              <a:gd name="T37" fmla="*/ 2147483647 h 223"/>
              <a:gd name="T38" fmla="*/ 2147483647 w 430"/>
              <a:gd name="T39" fmla="*/ 2147483647 h 223"/>
              <a:gd name="T40" fmla="*/ 2147483647 w 430"/>
              <a:gd name="T41" fmla="*/ 2147483647 h 223"/>
              <a:gd name="T42" fmla="*/ 2147483647 w 430"/>
              <a:gd name="T43" fmla="*/ 2147483647 h 223"/>
              <a:gd name="T44" fmla="*/ 2147483647 w 430"/>
              <a:gd name="T45" fmla="*/ 2147483647 h 223"/>
              <a:gd name="T46" fmla="*/ 2147483647 w 430"/>
              <a:gd name="T47" fmla="*/ 2147483647 h 223"/>
              <a:gd name="T48" fmla="*/ 2147483647 w 430"/>
              <a:gd name="T49" fmla="*/ 2147483647 h 223"/>
              <a:gd name="T50" fmla="*/ 2147483647 w 430"/>
              <a:gd name="T51" fmla="*/ 2147483647 h 223"/>
              <a:gd name="T52" fmla="*/ 2147483647 w 430"/>
              <a:gd name="T53" fmla="*/ 2147483647 h 223"/>
              <a:gd name="T54" fmla="*/ 2147483647 w 430"/>
              <a:gd name="T55" fmla="*/ 2147483647 h 223"/>
              <a:gd name="T56" fmla="*/ 2147483647 w 430"/>
              <a:gd name="T57" fmla="*/ 2147483647 h 223"/>
              <a:gd name="T58" fmla="*/ 2147483647 w 430"/>
              <a:gd name="T59" fmla="*/ 2147483647 h 223"/>
              <a:gd name="T60" fmla="*/ 2147483647 w 430"/>
              <a:gd name="T61" fmla="*/ 2147483647 h 223"/>
              <a:gd name="T62" fmla="*/ 2147483647 w 430"/>
              <a:gd name="T63" fmla="*/ 2147483647 h 223"/>
              <a:gd name="T64" fmla="*/ 2147483647 w 430"/>
              <a:gd name="T65" fmla="*/ 2147483647 h 223"/>
              <a:gd name="T66" fmla="*/ 2147483647 w 430"/>
              <a:gd name="T67" fmla="*/ 2147483647 h 223"/>
              <a:gd name="T68" fmla="*/ 2147483647 w 430"/>
              <a:gd name="T69" fmla="*/ 2147483647 h 223"/>
              <a:gd name="T70" fmla="*/ 2147483647 w 430"/>
              <a:gd name="T71" fmla="*/ 2147483647 h 223"/>
              <a:gd name="T72" fmla="*/ 2147483647 w 430"/>
              <a:gd name="T73" fmla="*/ 2147483647 h 223"/>
              <a:gd name="T74" fmla="*/ 2147483647 w 430"/>
              <a:gd name="T75" fmla="*/ 2147483647 h 223"/>
              <a:gd name="T76" fmla="*/ 2147483647 w 430"/>
              <a:gd name="T77" fmla="*/ 2147483647 h 223"/>
              <a:gd name="T78" fmla="*/ 0 w 430"/>
              <a:gd name="T79" fmla="*/ 2147483647 h 223"/>
              <a:gd name="T80" fmla="*/ 0 w 430"/>
              <a:gd name="T81" fmla="*/ 2147483647 h 223"/>
              <a:gd name="T82" fmla="*/ 0 w 430"/>
              <a:gd name="T83" fmla="*/ 2147483647 h 223"/>
              <a:gd name="T84" fmla="*/ 0 w 430"/>
              <a:gd name="T85" fmla="*/ 2147483647 h 223"/>
              <a:gd name="T86" fmla="*/ 0 w 430"/>
              <a:gd name="T87" fmla="*/ 2147483647 h 223"/>
              <a:gd name="T88" fmla="*/ 0 w 430"/>
              <a:gd name="T89" fmla="*/ 2147483647 h 223"/>
              <a:gd name="T90" fmla="*/ 0 w 430"/>
              <a:gd name="T91" fmla="*/ 2147483647 h 223"/>
              <a:gd name="T92" fmla="*/ 0 w 430"/>
              <a:gd name="T93" fmla="*/ 2147483647 h 223"/>
              <a:gd name="T94" fmla="*/ 0 w 430"/>
              <a:gd name="T95" fmla="*/ 0 h 22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30" h="223">
                <a:moveTo>
                  <a:pt x="0" y="0"/>
                </a:moveTo>
                <a:lnTo>
                  <a:pt x="7" y="0"/>
                </a:lnTo>
                <a:lnTo>
                  <a:pt x="15" y="0"/>
                </a:lnTo>
                <a:lnTo>
                  <a:pt x="29" y="0"/>
                </a:lnTo>
                <a:lnTo>
                  <a:pt x="44" y="0"/>
                </a:lnTo>
                <a:lnTo>
                  <a:pt x="59" y="0"/>
                </a:lnTo>
                <a:lnTo>
                  <a:pt x="66" y="0"/>
                </a:lnTo>
                <a:lnTo>
                  <a:pt x="74" y="0"/>
                </a:lnTo>
                <a:lnTo>
                  <a:pt x="81" y="0"/>
                </a:lnTo>
                <a:lnTo>
                  <a:pt x="89" y="0"/>
                </a:lnTo>
                <a:lnTo>
                  <a:pt x="96" y="0"/>
                </a:lnTo>
                <a:lnTo>
                  <a:pt x="103" y="0"/>
                </a:lnTo>
                <a:lnTo>
                  <a:pt x="111" y="0"/>
                </a:lnTo>
                <a:lnTo>
                  <a:pt x="118" y="0"/>
                </a:lnTo>
                <a:lnTo>
                  <a:pt x="126" y="0"/>
                </a:lnTo>
                <a:lnTo>
                  <a:pt x="133" y="0"/>
                </a:lnTo>
                <a:lnTo>
                  <a:pt x="140" y="0"/>
                </a:lnTo>
                <a:lnTo>
                  <a:pt x="148" y="0"/>
                </a:lnTo>
                <a:lnTo>
                  <a:pt x="155" y="0"/>
                </a:lnTo>
                <a:lnTo>
                  <a:pt x="170" y="0"/>
                </a:lnTo>
                <a:lnTo>
                  <a:pt x="177" y="0"/>
                </a:lnTo>
                <a:lnTo>
                  <a:pt x="185" y="0"/>
                </a:lnTo>
                <a:lnTo>
                  <a:pt x="192" y="0"/>
                </a:lnTo>
                <a:lnTo>
                  <a:pt x="207" y="0"/>
                </a:lnTo>
                <a:lnTo>
                  <a:pt x="222" y="0"/>
                </a:lnTo>
                <a:lnTo>
                  <a:pt x="237" y="0"/>
                </a:lnTo>
                <a:lnTo>
                  <a:pt x="244" y="0"/>
                </a:lnTo>
                <a:lnTo>
                  <a:pt x="251" y="0"/>
                </a:lnTo>
                <a:lnTo>
                  <a:pt x="259" y="0"/>
                </a:lnTo>
                <a:lnTo>
                  <a:pt x="266" y="0"/>
                </a:lnTo>
                <a:lnTo>
                  <a:pt x="274" y="0"/>
                </a:lnTo>
                <a:lnTo>
                  <a:pt x="281" y="0"/>
                </a:lnTo>
                <a:lnTo>
                  <a:pt x="296" y="0"/>
                </a:lnTo>
                <a:lnTo>
                  <a:pt x="303" y="0"/>
                </a:lnTo>
                <a:lnTo>
                  <a:pt x="311" y="0"/>
                </a:lnTo>
                <a:lnTo>
                  <a:pt x="318" y="0"/>
                </a:lnTo>
                <a:lnTo>
                  <a:pt x="325" y="0"/>
                </a:lnTo>
                <a:lnTo>
                  <a:pt x="340" y="0"/>
                </a:lnTo>
                <a:lnTo>
                  <a:pt x="348" y="0"/>
                </a:lnTo>
                <a:lnTo>
                  <a:pt x="355" y="0"/>
                </a:lnTo>
                <a:lnTo>
                  <a:pt x="362" y="0"/>
                </a:lnTo>
                <a:lnTo>
                  <a:pt x="370" y="0"/>
                </a:lnTo>
                <a:lnTo>
                  <a:pt x="377" y="0"/>
                </a:lnTo>
                <a:lnTo>
                  <a:pt x="385" y="0"/>
                </a:lnTo>
                <a:lnTo>
                  <a:pt x="392" y="0"/>
                </a:lnTo>
                <a:lnTo>
                  <a:pt x="399" y="0"/>
                </a:lnTo>
                <a:lnTo>
                  <a:pt x="414" y="0"/>
                </a:lnTo>
                <a:lnTo>
                  <a:pt x="422" y="0"/>
                </a:lnTo>
                <a:lnTo>
                  <a:pt x="429" y="0"/>
                </a:lnTo>
                <a:lnTo>
                  <a:pt x="429" y="15"/>
                </a:lnTo>
                <a:lnTo>
                  <a:pt x="429" y="22"/>
                </a:lnTo>
                <a:lnTo>
                  <a:pt x="429" y="37"/>
                </a:lnTo>
                <a:lnTo>
                  <a:pt x="429" y="45"/>
                </a:lnTo>
                <a:lnTo>
                  <a:pt x="429" y="52"/>
                </a:lnTo>
                <a:lnTo>
                  <a:pt x="429" y="59"/>
                </a:lnTo>
                <a:lnTo>
                  <a:pt x="429" y="67"/>
                </a:lnTo>
                <a:lnTo>
                  <a:pt x="429" y="74"/>
                </a:lnTo>
                <a:lnTo>
                  <a:pt x="429" y="96"/>
                </a:lnTo>
                <a:lnTo>
                  <a:pt x="429" y="111"/>
                </a:lnTo>
                <a:lnTo>
                  <a:pt x="429" y="119"/>
                </a:lnTo>
                <a:lnTo>
                  <a:pt x="429" y="126"/>
                </a:lnTo>
                <a:lnTo>
                  <a:pt x="429" y="133"/>
                </a:lnTo>
                <a:lnTo>
                  <a:pt x="429" y="141"/>
                </a:lnTo>
                <a:lnTo>
                  <a:pt x="429" y="148"/>
                </a:lnTo>
                <a:lnTo>
                  <a:pt x="429" y="156"/>
                </a:lnTo>
                <a:lnTo>
                  <a:pt x="429" y="163"/>
                </a:lnTo>
                <a:lnTo>
                  <a:pt x="429" y="170"/>
                </a:lnTo>
                <a:lnTo>
                  <a:pt x="429" y="178"/>
                </a:lnTo>
                <a:lnTo>
                  <a:pt x="429" y="193"/>
                </a:lnTo>
                <a:lnTo>
                  <a:pt x="429" y="200"/>
                </a:lnTo>
                <a:lnTo>
                  <a:pt x="429" y="207"/>
                </a:lnTo>
                <a:lnTo>
                  <a:pt x="429" y="215"/>
                </a:lnTo>
                <a:lnTo>
                  <a:pt x="422" y="215"/>
                </a:lnTo>
                <a:lnTo>
                  <a:pt x="414" y="215"/>
                </a:lnTo>
                <a:lnTo>
                  <a:pt x="407" y="215"/>
                </a:lnTo>
                <a:lnTo>
                  <a:pt x="399" y="215"/>
                </a:lnTo>
                <a:lnTo>
                  <a:pt x="392" y="215"/>
                </a:lnTo>
                <a:lnTo>
                  <a:pt x="385" y="215"/>
                </a:lnTo>
                <a:lnTo>
                  <a:pt x="377" y="215"/>
                </a:lnTo>
                <a:lnTo>
                  <a:pt x="370" y="215"/>
                </a:lnTo>
                <a:lnTo>
                  <a:pt x="362" y="215"/>
                </a:lnTo>
                <a:lnTo>
                  <a:pt x="355" y="215"/>
                </a:lnTo>
                <a:lnTo>
                  <a:pt x="333" y="215"/>
                </a:lnTo>
                <a:lnTo>
                  <a:pt x="318" y="215"/>
                </a:lnTo>
                <a:lnTo>
                  <a:pt x="296" y="215"/>
                </a:lnTo>
                <a:lnTo>
                  <a:pt x="288" y="215"/>
                </a:lnTo>
                <a:lnTo>
                  <a:pt x="281" y="215"/>
                </a:lnTo>
                <a:lnTo>
                  <a:pt x="259" y="222"/>
                </a:lnTo>
                <a:lnTo>
                  <a:pt x="251" y="222"/>
                </a:lnTo>
                <a:lnTo>
                  <a:pt x="244" y="222"/>
                </a:lnTo>
                <a:lnTo>
                  <a:pt x="237" y="222"/>
                </a:lnTo>
                <a:lnTo>
                  <a:pt x="229" y="222"/>
                </a:lnTo>
                <a:lnTo>
                  <a:pt x="222" y="222"/>
                </a:lnTo>
                <a:lnTo>
                  <a:pt x="214" y="222"/>
                </a:lnTo>
                <a:lnTo>
                  <a:pt x="207" y="222"/>
                </a:lnTo>
                <a:lnTo>
                  <a:pt x="200" y="222"/>
                </a:lnTo>
                <a:lnTo>
                  <a:pt x="185" y="222"/>
                </a:lnTo>
                <a:lnTo>
                  <a:pt x="177" y="222"/>
                </a:lnTo>
                <a:lnTo>
                  <a:pt x="170" y="222"/>
                </a:lnTo>
                <a:lnTo>
                  <a:pt x="163" y="222"/>
                </a:lnTo>
                <a:lnTo>
                  <a:pt x="155" y="222"/>
                </a:lnTo>
                <a:lnTo>
                  <a:pt x="148" y="222"/>
                </a:lnTo>
                <a:lnTo>
                  <a:pt x="140" y="222"/>
                </a:lnTo>
                <a:lnTo>
                  <a:pt x="133" y="222"/>
                </a:lnTo>
                <a:lnTo>
                  <a:pt x="126" y="222"/>
                </a:lnTo>
                <a:lnTo>
                  <a:pt x="118" y="222"/>
                </a:lnTo>
                <a:lnTo>
                  <a:pt x="111" y="222"/>
                </a:lnTo>
                <a:lnTo>
                  <a:pt x="103" y="222"/>
                </a:lnTo>
                <a:lnTo>
                  <a:pt x="96" y="222"/>
                </a:lnTo>
                <a:lnTo>
                  <a:pt x="81" y="222"/>
                </a:lnTo>
                <a:lnTo>
                  <a:pt x="74" y="222"/>
                </a:lnTo>
                <a:lnTo>
                  <a:pt x="59" y="222"/>
                </a:lnTo>
                <a:lnTo>
                  <a:pt x="52" y="222"/>
                </a:lnTo>
                <a:lnTo>
                  <a:pt x="44" y="222"/>
                </a:lnTo>
                <a:lnTo>
                  <a:pt x="37" y="222"/>
                </a:lnTo>
                <a:lnTo>
                  <a:pt x="29" y="222"/>
                </a:lnTo>
                <a:lnTo>
                  <a:pt x="22" y="222"/>
                </a:lnTo>
                <a:lnTo>
                  <a:pt x="15" y="222"/>
                </a:lnTo>
                <a:lnTo>
                  <a:pt x="7" y="222"/>
                </a:lnTo>
                <a:lnTo>
                  <a:pt x="0" y="222"/>
                </a:lnTo>
                <a:lnTo>
                  <a:pt x="0" y="207"/>
                </a:lnTo>
                <a:lnTo>
                  <a:pt x="0" y="200"/>
                </a:lnTo>
                <a:lnTo>
                  <a:pt x="0" y="193"/>
                </a:lnTo>
                <a:lnTo>
                  <a:pt x="0" y="185"/>
                </a:lnTo>
                <a:lnTo>
                  <a:pt x="0" y="178"/>
                </a:lnTo>
                <a:lnTo>
                  <a:pt x="0" y="170"/>
                </a:lnTo>
                <a:lnTo>
                  <a:pt x="0" y="163"/>
                </a:lnTo>
                <a:lnTo>
                  <a:pt x="0" y="148"/>
                </a:lnTo>
                <a:lnTo>
                  <a:pt x="0" y="133"/>
                </a:lnTo>
                <a:lnTo>
                  <a:pt x="0" y="126"/>
                </a:lnTo>
                <a:lnTo>
                  <a:pt x="0" y="119"/>
                </a:lnTo>
                <a:lnTo>
                  <a:pt x="0" y="111"/>
                </a:lnTo>
                <a:lnTo>
                  <a:pt x="0" y="104"/>
                </a:lnTo>
                <a:lnTo>
                  <a:pt x="0" y="96"/>
                </a:lnTo>
                <a:lnTo>
                  <a:pt x="0" y="89"/>
                </a:lnTo>
                <a:lnTo>
                  <a:pt x="0" y="74"/>
                </a:lnTo>
                <a:lnTo>
                  <a:pt x="0" y="67"/>
                </a:lnTo>
                <a:lnTo>
                  <a:pt x="0" y="59"/>
                </a:lnTo>
                <a:lnTo>
                  <a:pt x="0" y="52"/>
                </a:lnTo>
                <a:lnTo>
                  <a:pt x="0" y="45"/>
                </a:lnTo>
                <a:lnTo>
                  <a:pt x="0" y="37"/>
                </a:lnTo>
                <a:lnTo>
                  <a:pt x="0" y="30"/>
                </a:lnTo>
                <a:lnTo>
                  <a:pt x="0" y="8"/>
                </a:lnTo>
                <a:lnTo>
                  <a:pt x="0"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4" name="Freeform 76" descr="Dark horizontal"/>
          <p:cNvSpPr>
            <a:spLocks/>
          </p:cNvSpPr>
          <p:nvPr/>
        </p:nvSpPr>
        <p:spPr bwMode="auto">
          <a:xfrm>
            <a:off x="5557841" y="3669211"/>
            <a:ext cx="471487" cy="265211"/>
          </a:xfrm>
          <a:custGeom>
            <a:avLst/>
            <a:gdLst>
              <a:gd name="T0" fmla="*/ 2147483647 w 297"/>
              <a:gd name="T1" fmla="*/ 0 h 297"/>
              <a:gd name="T2" fmla="*/ 2147483647 w 297"/>
              <a:gd name="T3" fmla="*/ 0 h 297"/>
              <a:gd name="T4" fmla="*/ 2147483647 w 297"/>
              <a:gd name="T5" fmla="*/ 2147483647 h 297"/>
              <a:gd name="T6" fmla="*/ 2147483647 w 297"/>
              <a:gd name="T7" fmla="*/ 2147483647 h 297"/>
              <a:gd name="T8" fmla="*/ 2147483647 w 297"/>
              <a:gd name="T9" fmla="*/ 2147483647 h 297"/>
              <a:gd name="T10" fmla="*/ 2147483647 w 297"/>
              <a:gd name="T11" fmla="*/ 2147483647 h 297"/>
              <a:gd name="T12" fmla="*/ 2147483647 w 297"/>
              <a:gd name="T13" fmla="*/ 2147483647 h 297"/>
              <a:gd name="T14" fmla="*/ 2147483647 w 297"/>
              <a:gd name="T15" fmla="*/ 2147483647 h 297"/>
              <a:gd name="T16" fmla="*/ 2147483647 w 297"/>
              <a:gd name="T17" fmla="*/ 2147483647 h 297"/>
              <a:gd name="T18" fmla="*/ 2147483647 w 297"/>
              <a:gd name="T19" fmla="*/ 2147483647 h 297"/>
              <a:gd name="T20" fmla="*/ 2147483647 w 297"/>
              <a:gd name="T21" fmla="*/ 2147483647 h 297"/>
              <a:gd name="T22" fmla="*/ 2147483647 w 297"/>
              <a:gd name="T23" fmla="*/ 2147483647 h 297"/>
              <a:gd name="T24" fmla="*/ 2147483647 w 297"/>
              <a:gd name="T25" fmla="*/ 2147483647 h 297"/>
              <a:gd name="T26" fmla="*/ 2147483647 w 297"/>
              <a:gd name="T27" fmla="*/ 2147483647 h 297"/>
              <a:gd name="T28" fmla="*/ 2147483647 w 297"/>
              <a:gd name="T29" fmla="*/ 2147483647 h 297"/>
              <a:gd name="T30" fmla="*/ 2147483647 w 297"/>
              <a:gd name="T31" fmla="*/ 2147483647 h 297"/>
              <a:gd name="T32" fmla="*/ 2147483647 w 297"/>
              <a:gd name="T33" fmla="*/ 2147483647 h 297"/>
              <a:gd name="T34" fmla="*/ 2147483647 w 297"/>
              <a:gd name="T35" fmla="*/ 2147483647 h 297"/>
              <a:gd name="T36" fmla="*/ 2147483647 w 297"/>
              <a:gd name="T37" fmla="*/ 2147483647 h 297"/>
              <a:gd name="T38" fmla="*/ 2147483647 w 297"/>
              <a:gd name="T39" fmla="*/ 2147483647 h 297"/>
              <a:gd name="T40" fmla="*/ 2147483647 w 297"/>
              <a:gd name="T41" fmla="*/ 2147483647 h 297"/>
              <a:gd name="T42" fmla="*/ 2147483647 w 297"/>
              <a:gd name="T43" fmla="*/ 2147483647 h 297"/>
              <a:gd name="T44" fmla="*/ 2147483647 w 297"/>
              <a:gd name="T45" fmla="*/ 2147483647 h 297"/>
              <a:gd name="T46" fmla="*/ 2147483647 w 297"/>
              <a:gd name="T47" fmla="*/ 2147483647 h 297"/>
              <a:gd name="T48" fmla="*/ 2147483647 w 297"/>
              <a:gd name="T49" fmla="*/ 2147483647 h 297"/>
              <a:gd name="T50" fmla="*/ 2147483647 w 297"/>
              <a:gd name="T51" fmla="*/ 2147483647 h 297"/>
              <a:gd name="T52" fmla="*/ 2147483647 w 297"/>
              <a:gd name="T53" fmla="*/ 2147483647 h 297"/>
              <a:gd name="T54" fmla="*/ 2147483647 w 297"/>
              <a:gd name="T55" fmla="*/ 2147483647 h 297"/>
              <a:gd name="T56" fmla="*/ 2147483647 w 297"/>
              <a:gd name="T57" fmla="*/ 2147483647 h 297"/>
              <a:gd name="T58" fmla="*/ 2147483647 w 297"/>
              <a:gd name="T59" fmla="*/ 2147483647 h 297"/>
              <a:gd name="T60" fmla="*/ 0 w 297"/>
              <a:gd name="T61" fmla="*/ 2147483647 h 297"/>
              <a:gd name="T62" fmla="*/ 0 w 297"/>
              <a:gd name="T63" fmla="*/ 2147483647 h 297"/>
              <a:gd name="T64" fmla="*/ 0 w 297"/>
              <a:gd name="T65" fmla="*/ 2147483647 h 297"/>
              <a:gd name="T66" fmla="*/ 0 w 297"/>
              <a:gd name="T67" fmla="*/ 2147483647 h 297"/>
              <a:gd name="T68" fmla="*/ 0 w 297"/>
              <a:gd name="T69" fmla="*/ 2147483647 h 297"/>
              <a:gd name="T70" fmla="*/ 0 w 297"/>
              <a:gd name="T71" fmla="*/ 2147483647 h 297"/>
              <a:gd name="T72" fmla="*/ 0 w 297"/>
              <a:gd name="T73" fmla="*/ 2147483647 h 297"/>
              <a:gd name="T74" fmla="*/ 0 w 297"/>
              <a:gd name="T75" fmla="*/ 2147483647 h 297"/>
              <a:gd name="T76" fmla="*/ 0 w 297"/>
              <a:gd name="T77" fmla="*/ 2147483647 h 297"/>
              <a:gd name="T78" fmla="*/ 0 w 297"/>
              <a:gd name="T79" fmla="*/ 2147483647 h 297"/>
              <a:gd name="T80" fmla="*/ 0 w 297"/>
              <a:gd name="T81" fmla="*/ 2147483647 h 297"/>
              <a:gd name="T82" fmla="*/ 0 w 297"/>
              <a:gd name="T83" fmla="*/ 2147483647 h 297"/>
              <a:gd name="T84" fmla="*/ 0 w 297"/>
              <a:gd name="T85" fmla="*/ 2147483647 h 297"/>
              <a:gd name="T86" fmla="*/ 0 w 297"/>
              <a:gd name="T87" fmla="*/ 2147483647 h 297"/>
              <a:gd name="T88" fmla="*/ 0 w 297"/>
              <a:gd name="T89" fmla="*/ 2147483647 h 297"/>
              <a:gd name="T90" fmla="*/ 0 w 297"/>
              <a:gd name="T91" fmla="*/ 2147483647 h 297"/>
              <a:gd name="T92" fmla="*/ 2147483647 w 297"/>
              <a:gd name="T93" fmla="*/ 2147483647 h 297"/>
              <a:gd name="T94" fmla="*/ 2147483647 w 297"/>
              <a:gd name="T95" fmla="*/ 2147483647 h 297"/>
              <a:gd name="T96" fmla="*/ 2147483647 w 297"/>
              <a:gd name="T97" fmla="*/ 2147483647 h 297"/>
              <a:gd name="T98" fmla="*/ 2147483647 w 297"/>
              <a:gd name="T99" fmla="*/ 2147483647 h 297"/>
              <a:gd name="T100" fmla="*/ 2147483647 w 297"/>
              <a:gd name="T101" fmla="*/ 2147483647 h 297"/>
              <a:gd name="T102" fmla="*/ 2147483647 w 297"/>
              <a:gd name="T103" fmla="*/ 2147483647 h 297"/>
              <a:gd name="T104" fmla="*/ 2147483647 w 297"/>
              <a:gd name="T105" fmla="*/ 2147483647 h 297"/>
              <a:gd name="T106" fmla="*/ 2147483647 w 297"/>
              <a:gd name="T107" fmla="*/ 2147483647 h 297"/>
              <a:gd name="T108" fmla="*/ 2147483647 w 297"/>
              <a:gd name="T109" fmla="*/ 2147483647 h 297"/>
              <a:gd name="T110" fmla="*/ 2147483647 w 297"/>
              <a:gd name="T111" fmla="*/ 0 h 297"/>
              <a:gd name="T112" fmla="*/ 2147483647 w 297"/>
              <a:gd name="T113" fmla="*/ 0 h 297"/>
              <a:gd name="T114" fmla="*/ 2147483647 w 297"/>
              <a:gd name="T115" fmla="*/ 0 h 297"/>
              <a:gd name="T116" fmla="*/ 2147483647 w 297"/>
              <a:gd name="T117" fmla="*/ 0 h 297"/>
              <a:gd name="T118" fmla="*/ 2147483647 w 297"/>
              <a:gd name="T119" fmla="*/ 0 h 297"/>
              <a:gd name="T120" fmla="*/ 2147483647 w 297"/>
              <a:gd name="T121" fmla="*/ 0 h 297"/>
              <a:gd name="T122" fmla="*/ 2147483647 w 297"/>
              <a:gd name="T123" fmla="*/ 0 h 297"/>
              <a:gd name="T124" fmla="*/ 2147483647 w 297"/>
              <a:gd name="T125" fmla="*/ 0 h 2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7" h="297">
                <a:moveTo>
                  <a:pt x="266" y="0"/>
                </a:moveTo>
                <a:lnTo>
                  <a:pt x="274" y="0"/>
                </a:lnTo>
                <a:lnTo>
                  <a:pt x="281" y="0"/>
                </a:lnTo>
                <a:lnTo>
                  <a:pt x="288" y="0"/>
                </a:lnTo>
                <a:lnTo>
                  <a:pt x="288" y="7"/>
                </a:lnTo>
                <a:lnTo>
                  <a:pt x="288" y="15"/>
                </a:lnTo>
                <a:lnTo>
                  <a:pt x="288" y="22"/>
                </a:lnTo>
                <a:lnTo>
                  <a:pt x="288" y="29"/>
                </a:lnTo>
                <a:lnTo>
                  <a:pt x="288" y="37"/>
                </a:lnTo>
                <a:lnTo>
                  <a:pt x="288" y="44"/>
                </a:lnTo>
                <a:lnTo>
                  <a:pt x="288" y="52"/>
                </a:lnTo>
                <a:lnTo>
                  <a:pt x="288" y="59"/>
                </a:lnTo>
                <a:lnTo>
                  <a:pt x="288" y="66"/>
                </a:lnTo>
                <a:lnTo>
                  <a:pt x="288" y="74"/>
                </a:lnTo>
                <a:lnTo>
                  <a:pt x="288" y="81"/>
                </a:lnTo>
                <a:lnTo>
                  <a:pt x="288" y="96"/>
                </a:lnTo>
                <a:lnTo>
                  <a:pt x="288" y="103"/>
                </a:lnTo>
                <a:lnTo>
                  <a:pt x="288" y="111"/>
                </a:lnTo>
                <a:lnTo>
                  <a:pt x="288" y="118"/>
                </a:lnTo>
                <a:lnTo>
                  <a:pt x="288" y="133"/>
                </a:lnTo>
                <a:lnTo>
                  <a:pt x="288" y="148"/>
                </a:lnTo>
                <a:lnTo>
                  <a:pt x="288" y="163"/>
                </a:lnTo>
                <a:lnTo>
                  <a:pt x="288" y="177"/>
                </a:lnTo>
                <a:lnTo>
                  <a:pt x="296" y="200"/>
                </a:lnTo>
                <a:lnTo>
                  <a:pt x="296" y="222"/>
                </a:lnTo>
                <a:lnTo>
                  <a:pt x="296" y="237"/>
                </a:lnTo>
                <a:lnTo>
                  <a:pt x="296" y="259"/>
                </a:lnTo>
                <a:lnTo>
                  <a:pt x="296" y="266"/>
                </a:lnTo>
                <a:lnTo>
                  <a:pt x="296" y="274"/>
                </a:lnTo>
                <a:lnTo>
                  <a:pt x="296" y="296"/>
                </a:lnTo>
                <a:lnTo>
                  <a:pt x="259" y="296"/>
                </a:lnTo>
                <a:lnTo>
                  <a:pt x="251" y="296"/>
                </a:lnTo>
                <a:lnTo>
                  <a:pt x="244" y="296"/>
                </a:lnTo>
                <a:lnTo>
                  <a:pt x="237" y="296"/>
                </a:lnTo>
                <a:lnTo>
                  <a:pt x="229" y="296"/>
                </a:lnTo>
                <a:lnTo>
                  <a:pt x="222" y="296"/>
                </a:lnTo>
                <a:lnTo>
                  <a:pt x="214" y="296"/>
                </a:lnTo>
                <a:lnTo>
                  <a:pt x="207" y="296"/>
                </a:lnTo>
                <a:lnTo>
                  <a:pt x="200" y="296"/>
                </a:lnTo>
                <a:lnTo>
                  <a:pt x="185" y="296"/>
                </a:lnTo>
                <a:lnTo>
                  <a:pt x="177" y="296"/>
                </a:lnTo>
                <a:lnTo>
                  <a:pt x="170" y="296"/>
                </a:lnTo>
                <a:lnTo>
                  <a:pt x="163" y="296"/>
                </a:lnTo>
                <a:lnTo>
                  <a:pt x="155" y="296"/>
                </a:lnTo>
                <a:lnTo>
                  <a:pt x="148" y="296"/>
                </a:lnTo>
                <a:lnTo>
                  <a:pt x="140" y="296"/>
                </a:lnTo>
                <a:lnTo>
                  <a:pt x="133" y="296"/>
                </a:lnTo>
                <a:lnTo>
                  <a:pt x="126" y="296"/>
                </a:lnTo>
                <a:lnTo>
                  <a:pt x="118" y="296"/>
                </a:lnTo>
                <a:lnTo>
                  <a:pt x="103" y="296"/>
                </a:lnTo>
                <a:lnTo>
                  <a:pt x="96" y="296"/>
                </a:lnTo>
                <a:lnTo>
                  <a:pt x="89" y="296"/>
                </a:lnTo>
                <a:lnTo>
                  <a:pt x="81" y="296"/>
                </a:lnTo>
                <a:lnTo>
                  <a:pt x="74" y="296"/>
                </a:lnTo>
                <a:lnTo>
                  <a:pt x="66" y="296"/>
                </a:lnTo>
                <a:lnTo>
                  <a:pt x="52" y="296"/>
                </a:lnTo>
                <a:lnTo>
                  <a:pt x="44" y="296"/>
                </a:lnTo>
                <a:lnTo>
                  <a:pt x="29" y="296"/>
                </a:lnTo>
                <a:lnTo>
                  <a:pt x="22" y="296"/>
                </a:lnTo>
                <a:lnTo>
                  <a:pt x="15" y="296"/>
                </a:lnTo>
                <a:lnTo>
                  <a:pt x="7" y="296"/>
                </a:lnTo>
                <a:lnTo>
                  <a:pt x="0" y="296"/>
                </a:lnTo>
                <a:lnTo>
                  <a:pt x="0" y="288"/>
                </a:lnTo>
                <a:lnTo>
                  <a:pt x="0" y="281"/>
                </a:lnTo>
                <a:lnTo>
                  <a:pt x="0" y="274"/>
                </a:lnTo>
                <a:lnTo>
                  <a:pt x="0" y="266"/>
                </a:lnTo>
                <a:lnTo>
                  <a:pt x="0" y="259"/>
                </a:lnTo>
                <a:lnTo>
                  <a:pt x="0" y="251"/>
                </a:lnTo>
                <a:lnTo>
                  <a:pt x="0" y="237"/>
                </a:lnTo>
                <a:lnTo>
                  <a:pt x="0" y="222"/>
                </a:lnTo>
                <a:lnTo>
                  <a:pt x="0" y="214"/>
                </a:lnTo>
                <a:lnTo>
                  <a:pt x="0" y="207"/>
                </a:lnTo>
                <a:lnTo>
                  <a:pt x="0" y="200"/>
                </a:lnTo>
                <a:lnTo>
                  <a:pt x="0" y="185"/>
                </a:lnTo>
                <a:lnTo>
                  <a:pt x="0" y="177"/>
                </a:lnTo>
                <a:lnTo>
                  <a:pt x="0" y="170"/>
                </a:lnTo>
                <a:lnTo>
                  <a:pt x="0" y="163"/>
                </a:lnTo>
                <a:lnTo>
                  <a:pt x="0" y="155"/>
                </a:lnTo>
                <a:lnTo>
                  <a:pt x="0" y="148"/>
                </a:lnTo>
                <a:lnTo>
                  <a:pt x="0" y="140"/>
                </a:lnTo>
                <a:lnTo>
                  <a:pt x="0" y="133"/>
                </a:lnTo>
                <a:lnTo>
                  <a:pt x="0" y="126"/>
                </a:lnTo>
                <a:lnTo>
                  <a:pt x="0" y="118"/>
                </a:lnTo>
                <a:lnTo>
                  <a:pt x="0" y="103"/>
                </a:lnTo>
                <a:lnTo>
                  <a:pt x="0" y="81"/>
                </a:lnTo>
                <a:lnTo>
                  <a:pt x="0" y="74"/>
                </a:lnTo>
                <a:lnTo>
                  <a:pt x="0" y="66"/>
                </a:lnTo>
                <a:lnTo>
                  <a:pt x="0" y="59"/>
                </a:lnTo>
                <a:lnTo>
                  <a:pt x="0" y="52"/>
                </a:lnTo>
                <a:lnTo>
                  <a:pt x="0" y="44"/>
                </a:lnTo>
                <a:lnTo>
                  <a:pt x="0" y="29"/>
                </a:lnTo>
                <a:lnTo>
                  <a:pt x="0" y="22"/>
                </a:lnTo>
                <a:lnTo>
                  <a:pt x="0" y="7"/>
                </a:lnTo>
                <a:lnTo>
                  <a:pt x="7" y="7"/>
                </a:lnTo>
                <a:lnTo>
                  <a:pt x="15" y="7"/>
                </a:lnTo>
                <a:lnTo>
                  <a:pt x="22" y="7"/>
                </a:lnTo>
                <a:lnTo>
                  <a:pt x="29" y="7"/>
                </a:lnTo>
                <a:lnTo>
                  <a:pt x="37" y="7"/>
                </a:lnTo>
                <a:lnTo>
                  <a:pt x="44" y="7"/>
                </a:lnTo>
                <a:lnTo>
                  <a:pt x="52" y="7"/>
                </a:lnTo>
                <a:lnTo>
                  <a:pt x="59" y="7"/>
                </a:lnTo>
                <a:lnTo>
                  <a:pt x="66" y="7"/>
                </a:lnTo>
                <a:lnTo>
                  <a:pt x="74" y="7"/>
                </a:lnTo>
                <a:lnTo>
                  <a:pt x="81" y="7"/>
                </a:lnTo>
                <a:lnTo>
                  <a:pt x="89" y="7"/>
                </a:lnTo>
                <a:lnTo>
                  <a:pt x="96" y="7"/>
                </a:lnTo>
                <a:lnTo>
                  <a:pt x="111" y="7"/>
                </a:lnTo>
                <a:lnTo>
                  <a:pt x="118" y="7"/>
                </a:lnTo>
                <a:lnTo>
                  <a:pt x="126" y="7"/>
                </a:lnTo>
                <a:lnTo>
                  <a:pt x="140" y="7"/>
                </a:lnTo>
                <a:lnTo>
                  <a:pt x="140" y="0"/>
                </a:lnTo>
                <a:lnTo>
                  <a:pt x="148" y="0"/>
                </a:lnTo>
                <a:lnTo>
                  <a:pt x="155" y="0"/>
                </a:lnTo>
                <a:lnTo>
                  <a:pt x="163" y="0"/>
                </a:lnTo>
                <a:lnTo>
                  <a:pt x="170" y="0"/>
                </a:lnTo>
                <a:lnTo>
                  <a:pt x="177" y="0"/>
                </a:lnTo>
                <a:lnTo>
                  <a:pt x="185" y="0"/>
                </a:lnTo>
                <a:lnTo>
                  <a:pt x="192" y="0"/>
                </a:lnTo>
                <a:lnTo>
                  <a:pt x="200" y="0"/>
                </a:lnTo>
                <a:lnTo>
                  <a:pt x="207" y="0"/>
                </a:lnTo>
                <a:lnTo>
                  <a:pt x="214" y="0"/>
                </a:lnTo>
                <a:lnTo>
                  <a:pt x="229" y="0"/>
                </a:lnTo>
                <a:lnTo>
                  <a:pt x="237" y="0"/>
                </a:lnTo>
                <a:lnTo>
                  <a:pt x="244" y="0"/>
                </a:lnTo>
                <a:lnTo>
                  <a:pt x="251" y="0"/>
                </a:lnTo>
                <a:lnTo>
                  <a:pt x="259" y="0"/>
                </a:lnTo>
                <a:lnTo>
                  <a:pt x="266" y="0"/>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5" name="Freeform 77" descr="Dark horizontal"/>
          <p:cNvSpPr>
            <a:spLocks/>
          </p:cNvSpPr>
          <p:nvPr/>
        </p:nvSpPr>
        <p:spPr bwMode="auto">
          <a:xfrm>
            <a:off x="6015038" y="3669210"/>
            <a:ext cx="354012" cy="258068"/>
          </a:xfrm>
          <a:custGeom>
            <a:avLst/>
            <a:gdLst>
              <a:gd name="T0" fmla="*/ 2147483647 w 223"/>
              <a:gd name="T1" fmla="*/ 0 h 289"/>
              <a:gd name="T2" fmla="*/ 2147483647 w 223"/>
              <a:gd name="T3" fmla="*/ 0 h 289"/>
              <a:gd name="T4" fmla="*/ 2147483647 w 223"/>
              <a:gd name="T5" fmla="*/ 0 h 289"/>
              <a:gd name="T6" fmla="*/ 2147483647 w 223"/>
              <a:gd name="T7" fmla="*/ 0 h 289"/>
              <a:gd name="T8" fmla="*/ 2147483647 w 223"/>
              <a:gd name="T9" fmla="*/ 0 h 289"/>
              <a:gd name="T10" fmla="*/ 2147483647 w 223"/>
              <a:gd name="T11" fmla="*/ 0 h 289"/>
              <a:gd name="T12" fmla="*/ 2147483647 w 223"/>
              <a:gd name="T13" fmla="*/ 0 h 289"/>
              <a:gd name="T14" fmla="*/ 2147483647 w 223"/>
              <a:gd name="T15" fmla="*/ 0 h 289"/>
              <a:gd name="T16" fmla="*/ 2147483647 w 223"/>
              <a:gd name="T17" fmla="*/ 0 h 289"/>
              <a:gd name="T18" fmla="*/ 2147483647 w 223"/>
              <a:gd name="T19" fmla="*/ 0 h 289"/>
              <a:gd name="T20" fmla="*/ 2147483647 w 223"/>
              <a:gd name="T21" fmla="*/ 0 h 289"/>
              <a:gd name="T22" fmla="*/ 2147483647 w 223"/>
              <a:gd name="T23" fmla="*/ 0 h 289"/>
              <a:gd name="T24" fmla="*/ 2147483647 w 223"/>
              <a:gd name="T25" fmla="*/ 0 h 289"/>
              <a:gd name="T26" fmla="*/ 2147483647 w 223"/>
              <a:gd name="T27" fmla="*/ 2147483647 h 289"/>
              <a:gd name="T28" fmla="*/ 2147483647 w 223"/>
              <a:gd name="T29" fmla="*/ 2147483647 h 289"/>
              <a:gd name="T30" fmla="*/ 2147483647 w 223"/>
              <a:gd name="T31" fmla="*/ 2147483647 h 289"/>
              <a:gd name="T32" fmla="*/ 2147483647 w 223"/>
              <a:gd name="T33" fmla="*/ 2147483647 h 289"/>
              <a:gd name="T34" fmla="*/ 2147483647 w 223"/>
              <a:gd name="T35" fmla="*/ 2147483647 h 289"/>
              <a:gd name="T36" fmla="*/ 2147483647 w 223"/>
              <a:gd name="T37" fmla="*/ 2147483647 h 289"/>
              <a:gd name="T38" fmla="*/ 2147483647 w 223"/>
              <a:gd name="T39" fmla="*/ 2147483647 h 289"/>
              <a:gd name="T40" fmla="*/ 2147483647 w 223"/>
              <a:gd name="T41" fmla="*/ 2147483647 h 289"/>
              <a:gd name="T42" fmla="*/ 2147483647 w 223"/>
              <a:gd name="T43" fmla="*/ 2147483647 h 289"/>
              <a:gd name="T44" fmla="*/ 2147483647 w 223"/>
              <a:gd name="T45" fmla="*/ 2147483647 h 289"/>
              <a:gd name="T46" fmla="*/ 2147483647 w 223"/>
              <a:gd name="T47" fmla="*/ 2147483647 h 289"/>
              <a:gd name="T48" fmla="*/ 2147483647 w 223"/>
              <a:gd name="T49" fmla="*/ 2147483647 h 289"/>
              <a:gd name="T50" fmla="*/ 2147483647 w 223"/>
              <a:gd name="T51" fmla="*/ 2147483647 h 289"/>
              <a:gd name="T52" fmla="*/ 2147483647 w 223"/>
              <a:gd name="T53" fmla="*/ 2147483647 h 289"/>
              <a:gd name="T54" fmla="*/ 2147483647 w 223"/>
              <a:gd name="T55" fmla="*/ 2147483647 h 289"/>
              <a:gd name="T56" fmla="*/ 2147483647 w 223"/>
              <a:gd name="T57" fmla="*/ 2147483647 h 289"/>
              <a:gd name="T58" fmla="*/ 2147483647 w 223"/>
              <a:gd name="T59" fmla="*/ 2147483647 h 289"/>
              <a:gd name="T60" fmla="*/ 2147483647 w 223"/>
              <a:gd name="T61" fmla="*/ 2147483647 h 289"/>
              <a:gd name="T62" fmla="*/ 2147483647 w 223"/>
              <a:gd name="T63" fmla="*/ 2147483647 h 289"/>
              <a:gd name="T64" fmla="*/ 2147483647 w 223"/>
              <a:gd name="T65" fmla="*/ 2147483647 h 289"/>
              <a:gd name="T66" fmla="*/ 2147483647 w 223"/>
              <a:gd name="T67" fmla="*/ 2147483647 h 289"/>
              <a:gd name="T68" fmla="*/ 2147483647 w 223"/>
              <a:gd name="T69" fmla="*/ 2147483647 h 289"/>
              <a:gd name="T70" fmla="*/ 2147483647 w 223"/>
              <a:gd name="T71" fmla="*/ 2147483647 h 289"/>
              <a:gd name="T72" fmla="*/ 2147483647 w 223"/>
              <a:gd name="T73" fmla="*/ 2147483647 h 289"/>
              <a:gd name="T74" fmla="*/ 2147483647 w 223"/>
              <a:gd name="T75" fmla="*/ 2147483647 h 289"/>
              <a:gd name="T76" fmla="*/ 2147483647 w 223"/>
              <a:gd name="T77" fmla="*/ 2147483647 h 289"/>
              <a:gd name="T78" fmla="*/ 2147483647 w 223"/>
              <a:gd name="T79" fmla="*/ 2147483647 h 289"/>
              <a:gd name="T80" fmla="*/ 2147483647 w 223"/>
              <a:gd name="T81" fmla="*/ 2147483647 h 289"/>
              <a:gd name="T82" fmla="*/ 2147483647 w 223"/>
              <a:gd name="T83" fmla="*/ 2147483647 h 289"/>
              <a:gd name="T84" fmla="*/ 2147483647 w 223"/>
              <a:gd name="T85" fmla="*/ 2147483647 h 289"/>
              <a:gd name="T86" fmla="*/ 2147483647 w 223"/>
              <a:gd name="T87" fmla="*/ 2147483647 h 289"/>
              <a:gd name="T88" fmla="*/ 2147483647 w 223"/>
              <a:gd name="T89" fmla="*/ 2147483647 h 289"/>
              <a:gd name="T90" fmla="*/ 2147483647 w 223"/>
              <a:gd name="T91" fmla="*/ 2147483647 h 289"/>
              <a:gd name="T92" fmla="*/ 0 w 223"/>
              <a:gd name="T93" fmla="*/ 2147483647 h 289"/>
              <a:gd name="T94" fmla="*/ 0 w 223"/>
              <a:gd name="T95" fmla="*/ 2147483647 h 289"/>
              <a:gd name="T96" fmla="*/ 0 w 223"/>
              <a:gd name="T97" fmla="*/ 2147483647 h 289"/>
              <a:gd name="T98" fmla="*/ 0 w 223"/>
              <a:gd name="T99" fmla="*/ 2147483647 h 289"/>
              <a:gd name="T100" fmla="*/ 0 w 223"/>
              <a:gd name="T101" fmla="*/ 2147483647 h 289"/>
              <a:gd name="T102" fmla="*/ 0 w 223"/>
              <a:gd name="T103" fmla="*/ 2147483647 h 289"/>
              <a:gd name="T104" fmla="*/ 0 w 223"/>
              <a:gd name="T105" fmla="*/ 2147483647 h 289"/>
              <a:gd name="T106" fmla="*/ 0 w 223"/>
              <a:gd name="T107" fmla="*/ 2147483647 h 289"/>
              <a:gd name="T108" fmla="*/ 0 w 223"/>
              <a:gd name="T109" fmla="*/ 2147483647 h 289"/>
              <a:gd name="T110" fmla="*/ 0 w 223"/>
              <a:gd name="T111" fmla="*/ 0 h 289"/>
              <a:gd name="T112" fmla="*/ 2147483647 w 223"/>
              <a:gd name="T113" fmla="*/ 0 h 28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23" h="289">
                <a:moveTo>
                  <a:pt x="23" y="0"/>
                </a:moveTo>
                <a:lnTo>
                  <a:pt x="30" y="0"/>
                </a:lnTo>
                <a:lnTo>
                  <a:pt x="37" y="0"/>
                </a:lnTo>
                <a:lnTo>
                  <a:pt x="45" y="0"/>
                </a:lnTo>
                <a:lnTo>
                  <a:pt x="52" y="0"/>
                </a:lnTo>
                <a:lnTo>
                  <a:pt x="60" y="0"/>
                </a:lnTo>
                <a:lnTo>
                  <a:pt x="67" y="0"/>
                </a:lnTo>
                <a:lnTo>
                  <a:pt x="74" y="0"/>
                </a:lnTo>
                <a:lnTo>
                  <a:pt x="82" y="0"/>
                </a:lnTo>
                <a:lnTo>
                  <a:pt x="89" y="0"/>
                </a:lnTo>
                <a:lnTo>
                  <a:pt x="97" y="0"/>
                </a:lnTo>
                <a:lnTo>
                  <a:pt x="104" y="0"/>
                </a:lnTo>
                <a:lnTo>
                  <a:pt x="111" y="0"/>
                </a:lnTo>
                <a:lnTo>
                  <a:pt x="119" y="0"/>
                </a:lnTo>
                <a:lnTo>
                  <a:pt x="126" y="0"/>
                </a:lnTo>
                <a:lnTo>
                  <a:pt x="134" y="0"/>
                </a:lnTo>
                <a:lnTo>
                  <a:pt x="141" y="0"/>
                </a:lnTo>
                <a:lnTo>
                  <a:pt x="148" y="0"/>
                </a:lnTo>
                <a:lnTo>
                  <a:pt x="156" y="0"/>
                </a:lnTo>
                <a:lnTo>
                  <a:pt x="163" y="0"/>
                </a:lnTo>
                <a:lnTo>
                  <a:pt x="171" y="0"/>
                </a:lnTo>
                <a:lnTo>
                  <a:pt x="178" y="0"/>
                </a:lnTo>
                <a:lnTo>
                  <a:pt x="185" y="0"/>
                </a:lnTo>
                <a:lnTo>
                  <a:pt x="193" y="0"/>
                </a:lnTo>
                <a:lnTo>
                  <a:pt x="200" y="0"/>
                </a:lnTo>
                <a:lnTo>
                  <a:pt x="207" y="0"/>
                </a:lnTo>
                <a:lnTo>
                  <a:pt x="215" y="0"/>
                </a:lnTo>
                <a:lnTo>
                  <a:pt x="215" y="7"/>
                </a:lnTo>
                <a:lnTo>
                  <a:pt x="215" y="15"/>
                </a:lnTo>
                <a:lnTo>
                  <a:pt x="215" y="22"/>
                </a:lnTo>
                <a:lnTo>
                  <a:pt x="215" y="37"/>
                </a:lnTo>
                <a:lnTo>
                  <a:pt x="215" y="44"/>
                </a:lnTo>
                <a:lnTo>
                  <a:pt x="215" y="52"/>
                </a:lnTo>
                <a:lnTo>
                  <a:pt x="215" y="59"/>
                </a:lnTo>
                <a:lnTo>
                  <a:pt x="215" y="66"/>
                </a:lnTo>
                <a:lnTo>
                  <a:pt x="215" y="74"/>
                </a:lnTo>
                <a:lnTo>
                  <a:pt x="222" y="74"/>
                </a:lnTo>
                <a:lnTo>
                  <a:pt x="222" y="81"/>
                </a:lnTo>
                <a:lnTo>
                  <a:pt x="222" y="89"/>
                </a:lnTo>
                <a:lnTo>
                  <a:pt x="222" y="96"/>
                </a:lnTo>
                <a:lnTo>
                  <a:pt x="222" y="111"/>
                </a:lnTo>
                <a:lnTo>
                  <a:pt x="222" y="118"/>
                </a:lnTo>
                <a:lnTo>
                  <a:pt x="222" y="126"/>
                </a:lnTo>
                <a:lnTo>
                  <a:pt x="222" y="133"/>
                </a:lnTo>
                <a:lnTo>
                  <a:pt x="222" y="140"/>
                </a:lnTo>
                <a:lnTo>
                  <a:pt x="222" y="155"/>
                </a:lnTo>
                <a:lnTo>
                  <a:pt x="222" y="170"/>
                </a:lnTo>
                <a:lnTo>
                  <a:pt x="222" y="177"/>
                </a:lnTo>
                <a:lnTo>
                  <a:pt x="222" y="185"/>
                </a:lnTo>
                <a:lnTo>
                  <a:pt x="222" y="192"/>
                </a:lnTo>
                <a:lnTo>
                  <a:pt x="222" y="200"/>
                </a:lnTo>
                <a:lnTo>
                  <a:pt x="222" y="207"/>
                </a:lnTo>
                <a:lnTo>
                  <a:pt x="222" y="214"/>
                </a:lnTo>
                <a:lnTo>
                  <a:pt x="222" y="222"/>
                </a:lnTo>
                <a:lnTo>
                  <a:pt x="222" y="229"/>
                </a:lnTo>
                <a:lnTo>
                  <a:pt x="222" y="237"/>
                </a:lnTo>
                <a:lnTo>
                  <a:pt x="222" y="244"/>
                </a:lnTo>
                <a:lnTo>
                  <a:pt x="222" y="251"/>
                </a:lnTo>
                <a:lnTo>
                  <a:pt x="222" y="259"/>
                </a:lnTo>
                <a:lnTo>
                  <a:pt x="222" y="266"/>
                </a:lnTo>
                <a:lnTo>
                  <a:pt x="222" y="274"/>
                </a:lnTo>
                <a:lnTo>
                  <a:pt x="222" y="281"/>
                </a:lnTo>
                <a:lnTo>
                  <a:pt x="222" y="288"/>
                </a:lnTo>
                <a:lnTo>
                  <a:pt x="215" y="288"/>
                </a:lnTo>
                <a:lnTo>
                  <a:pt x="207" y="288"/>
                </a:lnTo>
                <a:lnTo>
                  <a:pt x="200" y="288"/>
                </a:lnTo>
                <a:lnTo>
                  <a:pt x="193" y="288"/>
                </a:lnTo>
                <a:lnTo>
                  <a:pt x="185" y="288"/>
                </a:lnTo>
                <a:lnTo>
                  <a:pt x="178" y="288"/>
                </a:lnTo>
                <a:lnTo>
                  <a:pt x="171" y="288"/>
                </a:lnTo>
                <a:lnTo>
                  <a:pt x="163" y="288"/>
                </a:lnTo>
                <a:lnTo>
                  <a:pt x="156" y="288"/>
                </a:lnTo>
                <a:lnTo>
                  <a:pt x="148" y="281"/>
                </a:lnTo>
                <a:lnTo>
                  <a:pt x="148" y="266"/>
                </a:lnTo>
                <a:lnTo>
                  <a:pt x="148" y="259"/>
                </a:lnTo>
                <a:lnTo>
                  <a:pt x="148" y="251"/>
                </a:lnTo>
                <a:lnTo>
                  <a:pt x="141" y="251"/>
                </a:lnTo>
                <a:lnTo>
                  <a:pt x="126" y="251"/>
                </a:lnTo>
                <a:lnTo>
                  <a:pt x="119" y="251"/>
                </a:lnTo>
                <a:lnTo>
                  <a:pt x="111" y="251"/>
                </a:lnTo>
                <a:lnTo>
                  <a:pt x="104" y="251"/>
                </a:lnTo>
                <a:lnTo>
                  <a:pt x="97" y="251"/>
                </a:lnTo>
                <a:lnTo>
                  <a:pt x="89" y="251"/>
                </a:lnTo>
                <a:lnTo>
                  <a:pt x="82" y="251"/>
                </a:lnTo>
                <a:lnTo>
                  <a:pt x="74" y="251"/>
                </a:lnTo>
                <a:lnTo>
                  <a:pt x="67" y="259"/>
                </a:lnTo>
                <a:lnTo>
                  <a:pt x="60" y="259"/>
                </a:lnTo>
                <a:lnTo>
                  <a:pt x="23" y="259"/>
                </a:lnTo>
                <a:lnTo>
                  <a:pt x="8" y="259"/>
                </a:lnTo>
                <a:lnTo>
                  <a:pt x="8" y="237"/>
                </a:lnTo>
                <a:lnTo>
                  <a:pt x="8" y="222"/>
                </a:lnTo>
                <a:lnTo>
                  <a:pt x="8" y="200"/>
                </a:lnTo>
                <a:lnTo>
                  <a:pt x="0" y="177"/>
                </a:lnTo>
                <a:lnTo>
                  <a:pt x="0" y="163"/>
                </a:lnTo>
                <a:lnTo>
                  <a:pt x="0" y="148"/>
                </a:lnTo>
                <a:lnTo>
                  <a:pt x="0" y="133"/>
                </a:lnTo>
                <a:lnTo>
                  <a:pt x="0" y="118"/>
                </a:lnTo>
                <a:lnTo>
                  <a:pt x="0" y="111"/>
                </a:lnTo>
                <a:lnTo>
                  <a:pt x="0" y="103"/>
                </a:lnTo>
                <a:lnTo>
                  <a:pt x="0" y="96"/>
                </a:lnTo>
                <a:lnTo>
                  <a:pt x="0" y="81"/>
                </a:lnTo>
                <a:lnTo>
                  <a:pt x="0" y="74"/>
                </a:lnTo>
                <a:lnTo>
                  <a:pt x="0" y="66"/>
                </a:lnTo>
                <a:lnTo>
                  <a:pt x="0" y="59"/>
                </a:lnTo>
                <a:lnTo>
                  <a:pt x="0" y="52"/>
                </a:lnTo>
                <a:lnTo>
                  <a:pt x="0" y="44"/>
                </a:lnTo>
                <a:lnTo>
                  <a:pt x="0" y="37"/>
                </a:lnTo>
                <a:lnTo>
                  <a:pt x="0" y="29"/>
                </a:lnTo>
                <a:lnTo>
                  <a:pt x="0" y="22"/>
                </a:lnTo>
                <a:lnTo>
                  <a:pt x="0" y="15"/>
                </a:lnTo>
                <a:lnTo>
                  <a:pt x="0" y="7"/>
                </a:lnTo>
                <a:lnTo>
                  <a:pt x="0" y="0"/>
                </a:lnTo>
                <a:lnTo>
                  <a:pt x="8" y="0"/>
                </a:lnTo>
                <a:lnTo>
                  <a:pt x="15" y="0"/>
                </a:lnTo>
                <a:lnTo>
                  <a:pt x="23" y="0"/>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6" name="Freeform 78" descr="5%"/>
          <p:cNvSpPr>
            <a:spLocks/>
          </p:cNvSpPr>
          <p:nvPr/>
        </p:nvSpPr>
        <p:spPr bwMode="auto">
          <a:xfrm>
            <a:off x="3556002" y="3738862"/>
            <a:ext cx="641350" cy="327719"/>
          </a:xfrm>
          <a:custGeom>
            <a:avLst/>
            <a:gdLst>
              <a:gd name="T0" fmla="*/ 2147483647 w 404"/>
              <a:gd name="T1" fmla="*/ 0 h 367"/>
              <a:gd name="T2" fmla="*/ 2147483647 w 404"/>
              <a:gd name="T3" fmla="*/ 0 h 367"/>
              <a:gd name="T4" fmla="*/ 2147483647 w 404"/>
              <a:gd name="T5" fmla="*/ 0 h 367"/>
              <a:gd name="T6" fmla="*/ 2147483647 w 404"/>
              <a:gd name="T7" fmla="*/ 0 h 367"/>
              <a:gd name="T8" fmla="*/ 2147483647 w 404"/>
              <a:gd name="T9" fmla="*/ 0 h 367"/>
              <a:gd name="T10" fmla="*/ 2147483647 w 404"/>
              <a:gd name="T11" fmla="*/ 2147483647 h 367"/>
              <a:gd name="T12" fmla="*/ 2147483647 w 404"/>
              <a:gd name="T13" fmla="*/ 2147483647 h 367"/>
              <a:gd name="T14" fmla="*/ 2147483647 w 404"/>
              <a:gd name="T15" fmla="*/ 2147483647 h 367"/>
              <a:gd name="T16" fmla="*/ 2147483647 w 404"/>
              <a:gd name="T17" fmla="*/ 2147483647 h 367"/>
              <a:gd name="T18" fmla="*/ 2147483647 w 404"/>
              <a:gd name="T19" fmla="*/ 2147483647 h 367"/>
              <a:gd name="T20" fmla="*/ 2147483647 w 404"/>
              <a:gd name="T21" fmla="*/ 2147483647 h 367"/>
              <a:gd name="T22" fmla="*/ 2147483647 w 404"/>
              <a:gd name="T23" fmla="*/ 2147483647 h 367"/>
              <a:gd name="T24" fmla="*/ 2147483647 w 404"/>
              <a:gd name="T25" fmla="*/ 2147483647 h 367"/>
              <a:gd name="T26" fmla="*/ 2147483647 w 404"/>
              <a:gd name="T27" fmla="*/ 2147483647 h 367"/>
              <a:gd name="T28" fmla="*/ 2147483647 w 404"/>
              <a:gd name="T29" fmla="*/ 2147483647 h 367"/>
              <a:gd name="T30" fmla="*/ 2147483647 w 404"/>
              <a:gd name="T31" fmla="*/ 2147483647 h 367"/>
              <a:gd name="T32" fmla="*/ 2147483647 w 404"/>
              <a:gd name="T33" fmla="*/ 2147483647 h 367"/>
              <a:gd name="T34" fmla="*/ 2147483647 w 404"/>
              <a:gd name="T35" fmla="*/ 2147483647 h 367"/>
              <a:gd name="T36" fmla="*/ 2147483647 w 404"/>
              <a:gd name="T37" fmla="*/ 2147483647 h 367"/>
              <a:gd name="T38" fmla="*/ 2147483647 w 404"/>
              <a:gd name="T39" fmla="*/ 2147483647 h 367"/>
              <a:gd name="T40" fmla="*/ 2147483647 w 404"/>
              <a:gd name="T41" fmla="*/ 2147483647 h 367"/>
              <a:gd name="T42" fmla="*/ 2147483647 w 404"/>
              <a:gd name="T43" fmla="*/ 2147483647 h 367"/>
              <a:gd name="T44" fmla="*/ 2147483647 w 404"/>
              <a:gd name="T45" fmla="*/ 2147483647 h 367"/>
              <a:gd name="T46" fmla="*/ 2147483647 w 404"/>
              <a:gd name="T47" fmla="*/ 2147483647 h 367"/>
              <a:gd name="T48" fmla="*/ 2147483647 w 404"/>
              <a:gd name="T49" fmla="*/ 2147483647 h 367"/>
              <a:gd name="T50" fmla="*/ 2147483647 w 404"/>
              <a:gd name="T51" fmla="*/ 2147483647 h 367"/>
              <a:gd name="T52" fmla="*/ 2147483647 w 404"/>
              <a:gd name="T53" fmla="*/ 2147483647 h 367"/>
              <a:gd name="T54" fmla="*/ 2147483647 w 404"/>
              <a:gd name="T55" fmla="*/ 2147483647 h 367"/>
              <a:gd name="T56" fmla="*/ 2147483647 w 404"/>
              <a:gd name="T57" fmla="*/ 2147483647 h 367"/>
              <a:gd name="T58" fmla="*/ 2147483647 w 404"/>
              <a:gd name="T59" fmla="*/ 2147483647 h 367"/>
              <a:gd name="T60" fmla="*/ 2147483647 w 404"/>
              <a:gd name="T61" fmla="*/ 2147483647 h 367"/>
              <a:gd name="T62" fmla="*/ 2147483647 w 404"/>
              <a:gd name="T63" fmla="*/ 2147483647 h 367"/>
              <a:gd name="T64" fmla="*/ 2147483647 w 404"/>
              <a:gd name="T65" fmla="*/ 2147483647 h 367"/>
              <a:gd name="T66" fmla="*/ 2147483647 w 404"/>
              <a:gd name="T67" fmla="*/ 2147483647 h 367"/>
              <a:gd name="T68" fmla="*/ 2147483647 w 404"/>
              <a:gd name="T69" fmla="*/ 2147483647 h 367"/>
              <a:gd name="T70" fmla="*/ 2147483647 w 404"/>
              <a:gd name="T71" fmla="*/ 2147483647 h 367"/>
              <a:gd name="T72" fmla="*/ 2147483647 w 404"/>
              <a:gd name="T73" fmla="*/ 2147483647 h 367"/>
              <a:gd name="T74" fmla="*/ 2147483647 w 404"/>
              <a:gd name="T75" fmla="*/ 2147483647 h 367"/>
              <a:gd name="T76" fmla="*/ 2147483647 w 404"/>
              <a:gd name="T77" fmla="*/ 2147483647 h 367"/>
              <a:gd name="T78" fmla="*/ 2147483647 w 404"/>
              <a:gd name="T79" fmla="*/ 2147483647 h 367"/>
              <a:gd name="T80" fmla="*/ 2147483647 w 404"/>
              <a:gd name="T81" fmla="*/ 2147483647 h 367"/>
              <a:gd name="T82" fmla="*/ 2147483647 w 404"/>
              <a:gd name="T83" fmla="*/ 2147483647 h 367"/>
              <a:gd name="T84" fmla="*/ 2147483647 w 404"/>
              <a:gd name="T85" fmla="*/ 2147483647 h 367"/>
              <a:gd name="T86" fmla="*/ 2147483647 w 404"/>
              <a:gd name="T87" fmla="*/ 2147483647 h 367"/>
              <a:gd name="T88" fmla="*/ 2147483647 w 404"/>
              <a:gd name="T89" fmla="*/ 2147483647 h 367"/>
              <a:gd name="T90" fmla="*/ 2147483647 w 404"/>
              <a:gd name="T91" fmla="*/ 2147483647 h 367"/>
              <a:gd name="T92" fmla="*/ 2147483647 w 404"/>
              <a:gd name="T93" fmla="*/ 2147483647 h 367"/>
              <a:gd name="T94" fmla="*/ 0 w 404"/>
              <a:gd name="T95" fmla="*/ 2147483647 h 367"/>
              <a:gd name="T96" fmla="*/ 0 w 404"/>
              <a:gd name="T97" fmla="*/ 2147483647 h 367"/>
              <a:gd name="T98" fmla="*/ 2147483647 w 404"/>
              <a:gd name="T99" fmla="*/ 2147483647 h 367"/>
              <a:gd name="T100" fmla="*/ 2147483647 w 404"/>
              <a:gd name="T101" fmla="*/ 2147483647 h 367"/>
              <a:gd name="T102" fmla="*/ 2147483647 w 404"/>
              <a:gd name="T103" fmla="*/ 0 h 367"/>
              <a:gd name="T104" fmla="*/ 2147483647 w 404"/>
              <a:gd name="T105" fmla="*/ 0 h 367"/>
              <a:gd name="T106" fmla="*/ 2147483647 w 404"/>
              <a:gd name="T107" fmla="*/ 0 h 367"/>
              <a:gd name="T108" fmla="*/ 2147483647 w 404"/>
              <a:gd name="T109" fmla="*/ 0 h 367"/>
              <a:gd name="T110" fmla="*/ 2147483647 w 404"/>
              <a:gd name="T111" fmla="*/ 0 h 367"/>
              <a:gd name="T112" fmla="*/ 2147483647 w 404"/>
              <a:gd name="T113" fmla="*/ 0 h 367"/>
              <a:gd name="T114" fmla="*/ 2147483647 w 404"/>
              <a:gd name="T115" fmla="*/ 0 h 367"/>
              <a:gd name="T116" fmla="*/ 2147483647 w 404"/>
              <a:gd name="T117" fmla="*/ 0 h 367"/>
              <a:gd name="T118" fmla="*/ 2147483647 w 404"/>
              <a:gd name="T119" fmla="*/ 0 h 367"/>
              <a:gd name="T120" fmla="*/ 2147483647 w 404"/>
              <a:gd name="T121" fmla="*/ 0 h 367"/>
              <a:gd name="T122" fmla="*/ 2147483647 w 404"/>
              <a:gd name="T123" fmla="*/ 0 h 36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04" h="367">
                <a:moveTo>
                  <a:pt x="291" y="0"/>
                </a:moveTo>
                <a:lnTo>
                  <a:pt x="306" y="0"/>
                </a:lnTo>
                <a:lnTo>
                  <a:pt x="313" y="0"/>
                </a:lnTo>
                <a:lnTo>
                  <a:pt x="320" y="0"/>
                </a:lnTo>
                <a:lnTo>
                  <a:pt x="328" y="0"/>
                </a:lnTo>
                <a:lnTo>
                  <a:pt x="335" y="0"/>
                </a:lnTo>
                <a:lnTo>
                  <a:pt x="344" y="0"/>
                </a:lnTo>
                <a:lnTo>
                  <a:pt x="351" y="0"/>
                </a:lnTo>
                <a:lnTo>
                  <a:pt x="358" y="0"/>
                </a:lnTo>
                <a:lnTo>
                  <a:pt x="366" y="0"/>
                </a:lnTo>
                <a:lnTo>
                  <a:pt x="373" y="0"/>
                </a:lnTo>
                <a:lnTo>
                  <a:pt x="381" y="0"/>
                </a:lnTo>
                <a:lnTo>
                  <a:pt x="388" y="0"/>
                </a:lnTo>
                <a:lnTo>
                  <a:pt x="395" y="0"/>
                </a:lnTo>
                <a:lnTo>
                  <a:pt x="403" y="0"/>
                </a:lnTo>
                <a:lnTo>
                  <a:pt x="403" y="8"/>
                </a:lnTo>
                <a:lnTo>
                  <a:pt x="403" y="15"/>
                </a:lnTo>
                <a:lnTo>
                  <a:pt x="403" y="30"/>
                </a:lnTo>
                <a:lnTo>
                  <a:pt x="403" y="37"/>
                </a:lnTo>
                <a:lnTo>
                  <a:pt x="403" y="52"/>
                </a:lnTo>
                <a:lnTo>
                  <a:pt x="403" y="59"/>
                </a:lnTo>
                <a:lnTo>
                  <a:pt x="403" y="68"/>
                </a:lnTo>
                <a:lnTo>
                  <a:pt x="403" y="75"/>
                </a:lnTo>
                <a:lnTo>
                  <a:pt x="403" y="83"/>
                </a:lnTo>
                <a:lnTo>
                  <a:pt x="403" y="97"/>
                </a:lnTo>
                <a:lnTo>
                  <a:pt x="403" y="105"/>
                </a:lnTo>
                <a:lnTo>
                  <a:pt x="403" y="112"/>
                </a:lnTo>
                <a:lnTo>
                  <a:pt x="403" y="127"/>
                </a:lnTo>
                <a:lnTo>
                  <a:pt x="403" y="134"/>
                </a:lnTo>
                <a:lnTo>
                  <a:pt x="403" y="142"/>
                </a:lnTo>
                <a:lnTo>
                  <a:pt x="403" y="149"/>
                </a:lnTo>
                <a:lnTo>
                  <a:pt x="403" y="157"/>
                </a:lnTo>
                <a:lnTo>
                  <a:pt x="403" y="164"/>
                </a:lnTo>
                <a:lnTo>
                  <a:pt x="403" y="171"/>
                </a:lnTo>
                <a:lnTo>
                  <a:pt x="403" y="179"/>
                </a:lnTo>
                <a:lnTo>
                  <a:pt x="403" y="187"/>
                </a:lnTo>
                <a:lnTo>
                  <a:pt x="403" y="195"/>
                </a:lnTo>
                <a:lnTo>
                  <a:pt x="403" y="202"/>
                </a:lnTo>
                <a:lnTo>
                  <a:pt x="403" y="209"/>
                </a:lnTo>
                <a:lnTo>
                  <a:pt x="403" y="217"/>
                </a:lnTo>
                <a:lnTo>
                  <a:pt x="403" y="224"/>
                </a:lnTo>
                <a:lnTo>
                  <a:pt x="403" y="232"/>
                </a:lnTo>
                <a:lnTo>
                  <a:pt x="403" y="239"/>
                </a:lnTo>
                <a:lnTo>
                  <a:pt x="403" y="246"/>
                </a:lnTo>
                <a:lnTo>
                  <a:pt x="403" y="254"/>
                </a:lnTo>
                <a:lnTo>
                  <a:pt x="403" y="261"/>
                </a:lnTo>
                <a:lnTo>
                  <a:pt x="403" y="269"/>
                </a:lnTo>
                <a:lnTo>
                  <a:pt x="403" y="276"/>
                </a:lnTo>
                <a:lnTo>
                  <a:pt x="403" y="284"/>
                </a:lnTo>
                <a:lnTo>
                  <a:pt x="403" y="291"/>
                </a:lnTo>
                <a:lnTo>
                  <a:pt x="403" y="298"/>
                </a:lnTo>
                <a:lnTo>
                  <a:pt x="403" y="307"/>
                </a:lnTo>
                <a:lnTo>
                  <a:pt x="403" y="314"/>
                </a:lnTo>
                <a:lnTo>
                  <a:pt x="403" y="322"/>
                </a:lnTo>
                <a:lnTo>
                  <a:pt x="403" y="329"/>
                </a:lnTo>
                <a:lnTo>
                  <a:pt x="403" y="336"/>
                </a:lnTo>
                <a:lnTo>
                  <a:pt x="403" y="344"/>
                </a:lnTo>
                <a:lnTo>
                  <a:pt x="403" y="351"/>
                </a:lnTo>
                <a:lnTo>
                  <a:pt x="403" y="359"/>
                </a:lnTo>
                <a:lnTo>
                  <a:pt x="395" y="359"/>
                </a:lnTo>
                <a:lnTo>
                  <a:pt x="388" y="359"/>
                </a:lnTo>
                <a:lnTo>
                  <a:pt x="381" y="359"/>
                </a:lnTo>
                <a:lnTo>
                  <a:pt x="373" y="359"/>
                </a:lnTo>
                <a:lnTo>
                  <a:pt x="366" y="366"/>
                </a:lnTo>
                <a:lnTo>
                  <a:pt x="351" y="366"/>
                </a:lnTo>
                <a:lnTo>
                  <a:pt x="344" y="366"/>
                </a:lnTo>
                <a:lnTo>
                  <a:pt x="335" y="366"/>
                </a:lnTo>
                <a:lnTo>
                  <a:pt x="328" y="366"/>
                </a:lnTo>
                <a:lnTo>
                  <a:pt x="320" y="366"/>
                </a:lnTo>
                <a:lnTo>
                  <a:pt x="313" y="366"/>
                </a:lnTo>
                <a:lnTo>
                  <a:pt x="306" y="366"/>
                </a:lnTo>
                <a:lnTo>
                  <a:pt x="298" y="366"/>
                </a:lnTo>
                <a:lnTo>
                  <a:pt x="291" y="366"/>
                </a:lnTo>
                <a:lnTo>
                  <a:pt x="284" y="366"/>
                </a:lnTo>
                <a:lnTo>
                  <a:pt x="276" y="366"/>
                </a:lnTo>
                <a:lnTo>
                  <a:pt x="261" y="366"/>
                </a:lnTo>
                <a:lnTo>
                  <a:pt x="254" y="366"/>
                </a:lnTo>
                <a:lnTo>
                  <a:pt x="247" y="366"/>
                </a:lnTo>
                <a:lnTo>
                  <a:pt x="239" y="366"/>
                </a:lnTo>
                <a:lnTo>
                  <a:pt x="232" y="366"/>
                </a:lnTo>
                <a:lnTo>
                  <a:pt x="232" y="359"/>
                </a:lnTo>
                <a:lnTo>
                  <a:pt x="224" y="359"/>
                </a:lnTo>
                <a:lnTo>
                  <a:pt x="224" y="366"/>
                </a:lnTo>
                <a:lnTo>
                  <a:pt x="217" y="366"/>
                </a:lnTo>
                <a:lnTo>
                  <a:pt x="210" y="366"/>
                </a:lnTo>
                <a:lnTo>
                  <a:pt x="202" y="366"/>
                </a:lnTo>
                <a:lnTo>
                  <a:pt x="194" y="366"/>
                </a:lnTo>
                <a:lnTo>
                  <a:pt x="186" y="366"/>
                </a:lnTo>
                <a:lnTo>
                  <a:pt x="179" y="366"/>
                </a:lnTo>
                <a:lnTo>
                  <a:pt x="172" y="366"/>
                </a:lnTo>
                <a:lnTo>
                  <a:pt x="164" y="366"/>
                </a:lnTo>
                <a:lnTo>
                  <a:pt x="149" y="366"/>
                </a:lnTo>
                <a:lnTo>
                  <a:pt x="135" y="366"/>
                </a:lnTo>
                <a:lnTo>
                  <a:pt x="127" y="366"/>
                </a:lnTo>
                <a:lnTo>
                  <a:pt x="120" y="366"/>
                </a:lnTo>
                <a:lnTo>
                  <a:pt x="112" y="366"/>
                </a:lnTo>
                <a:lnTo>
                  <a:pt x="105" y="366"/>
                </a:lnTo>
                <a:lnTo>
                  <a:pt x="98" y="366"/>
                </a:lnTo>
                <a:lnTo>
                  <a:pt x="90" y="366"/>
                </a:lnTo>
                <a:lnTo>
                  <a:pt x="83" y="366"/>
                </a:lnTo>
                <a:lnTo>
                  <a:pt x="75" y="366"/>
                </a:lnTo>
                <a:lnTo>
                  <a:pt x="60" y="366"/>
                </a:lnTo>
                <a:lnTo>
                  <a:pt x="45" y="366"/>
                </a:lnTo>
                <a:lnTo>
                  <a:pt x="37" y="366"/>
                </a:lnTo>
                <a:lnTo>
                  <a:pt x="37" y="359"/>
                </a:lnTo>
                <a:lnTo>
                  <a:pt x="37" y="351"/>
                </a:lnTo>
                <a:lnTo>
                  <a:pt x="37" y="344"/>
                </a:lnTo>
                <a:lnTo>
                  <a:pt x="37" y="336"/>
                </a:lnTo>
                <a:lnTo>
                  <a:pt x="37" y="329"/>
                </a:lnTo>
                <a:lnTo>
                  <a:pt x="37" y="322"/>
                </a:lnTo>
                <a:lnTo>
                  <a:pt x="37" y="314"/>
                </a:lnTo>
                <a:lnTo>
                  <a:pt x="37" y="307"/>
                </a:lnTo>
                <a:lnTo>
                  <a:pt x="37" y="298"/>
                </a:lnTo>
                <a:lnTo>
                  <a:pt x="37" y="291"/>
                </a:lnTo>
                <a:lnTo>
                  <a:pt x="37" y="284"/>
                </a:lnTo>
                <a:lnTo>
                  <a:pt x="37" y="276"/>
                </a:lnTo>
                <a:lnTo>
                  <a:pt x="37" y="269"/>
                </a:lnTo>
                <a:lnTo>
                  <a:pt x="37" y="261"/>
                </a:lnTo>
                <a:lnTo>
                  <a:pt x="37" y="254"/>
                </a:lnTo>
                <a:lnTo>
                  <a:pt x="37" y="246"/>
                </a:lnTo>
                <a:lnTo>
                  <a:pt x="37" y="239"/>
                </a:lnTo>
                <a:lnTo>
                  <a:pt x="37" y="232"/>
                </a:lnTo>
                <a:lnTo>
                  <a:pt x="37" y="224"/>
                </a:lnTo>
                <a:lnTo>
                  <a:pt x="37" y="217"/>
                </a:lnTo>
                <a:lnTo>
                  <a:pt x="37" y="209"/>
                </a:lnTo>
                <a:lnTo>
                  <a:pt x="37" y="202"/>
                </a:lnTo>
                <a:lnTo>
                  <a:pt x="37" y="195"/>
                </a:lnTo>
                <a:lnTo>
                  <a:pt x="37" y="187"/>
                </a:lnTo>
                <a:lnTo>
                  <a:pt x="37" y="179"/>
                </a:lnTo>
                <a:lnTo>
                  <a:pt x="37" y="171"/>
                </a:lnTo>
                <a:lnTo>
                  <a:pt x="37" y="164"/>
                </a:lnTo>
                <a:lnTo>
                  <a:pt x="37" y="157"/>
                </a:lnTo>
                <a:lnTo>
                  <a:pt x="37" y="149"/>
                </a:lnTo>
                <a:lnTo>
                  <a:pt x="37" y="142"/>
                </a:lnTo>
                <a:lnTo>
                  <a:pt x="37" y="134"/>
                </a:lnTo>
                <a:lnTo>
                  <a:pt x="37" y="105"/>
                </a:lnTo>
                <a:lnTo>
                  <a:pt x="37" y="97"/>
                </a:lnTo>
                <a:lnTo>
                  <a:pt x="37" y="90"/>
                </a:lnTo>
                <a:lnTo>
                  <a:pt x="37" y="75"/>
                </a:lnTo>
                <a:lnTo>
                  <a:pt x="37" y="68"/>
                </a:lnTo>
                <a:lnTo>
                  <a:pt x="30" y="68"/>
                </a:lnTo>
                <a:lnTo>
                  <a:pt x="15" y="68"/>
                </a:lnTo>
                <a:lnTo>
                  <a:pt x="0" y="68"/>
                </a:lnTo>
                <a:lnTo>
                  <a:pt x="0" y="59"/>
                </a:lnTo>
                <a:lnTo>
                  <a:pt x="0" y="52"/>
                </a:lnTo>
                <a:lnTo>
                  <a:pt x="0" y="45"/>
                </a:lnTo>
                <a:lnTo>
                  <a:pt x="0" y="30"/>
                </a:lnTo>
                <a:lnTo>
                  <a:pt x="0" y="22"/>
                </a:lnTo>
                <a:lnTo>
                  <a:pt x="0" y="15"/>
                </a:lnTo>
                <a:lnTo>
                  <a:pt x="8" y="15"/>
                </a:lnTo>
                <a:lnTo>
                  <a:pt x="8" y="8"/>
                </a:lnTo>
                <a:lnTo>
                  <a:pt x="15" y="8"/>
                </a:lnTo>
                <a:lnTo>
                  <a:pt x="23" y="8"/>
                </a:lnTo>
                <a:lnTo>
                  <a:pt x="30" y="8"/>
                </a:lnTo>
                <a:lnTo>
                  <a:pt x="30" y="0"/>
                </a:lnTo>
                <a:lnTo>
                  <a:pt x="37" y="0"/>
                </a:lnTo>
                <a:lnTo>
                  <a:pt x="45" y="0"/>
                </a:lnTo>
                <a:lnTo>
                  <a:pt x="52" y="0"/>
                </a:lnTo>
                <a:lnTo>
                  <a:pt x="60" y="0"/>
                </a:lnTo>
                <a:lnTo>
                  <a:pt x="68" y="0"/>
                </a:lnTo>
                <a:lnTo>
                  <a:pt x="75" y="0"/>
                </a:lnTo>
                <a:lnTo>
                  <a:pt x="90" y="0"/>
                </a:lnTo>
                <a:lnTo>
                  <a:pt x="98" y="0"/>
                </a:lnTo>
                <a:lnTo>
                  <a:pt x="105" y="0"/>
                </a:lnTo>
                <a:lnTo>
                  <a:pt x="112" y="0"/>
                </a:lnTo>
                <a:lnTo>
                  <a:pt x="120" y="0"/>
                </a:lnTo>
                <a:lnTo>
                  <a:pt x="127" y="0"/>
                </a:lnTo>
                <a:lnTo>
                  <a:pt x="135" y="0"/>
                </a:lnTo>
                <a:lnTo>
                  <a:pt x="142" y="0"/>
                </a:lnTo>
                <a:lnTo>
                  <a:pt x="149" y="0"/>
                </a:lnTo>
                <a:lnTo>
                  <a:pt x="157" y="0"/>
                </a:lnTo>
                <a:lnTo>
                  <a:pt x="172" y="0"/>
                </a:lnTo>
                <a:lnTo>
                  <a:pt x="186" y="0"/>
                </a:lnTo>
                <a:lnTo>
                  <a:pt x="194" y="0"/>
                </a:lnTo>
                <a:lnTo>
                  <a:pt x="202" y="0"/>
                </a:lnTo>
                <a:lnTo>
                  <a:pt x="210" y="0"/>
                </a:lnTo>
                <a:lnTo>
                  <a:pt x="217" y="0"/>
                </a:lnTo>
                <a:lnTo>
                  <a:pt x="224" y="0"/>
                </a:lnTo>
                <a:lnTo>
                  <a:pt x="232" y="0"/>
                </a:lnTo>
                <a:lnTo>
                  <a:pt x="239" y="0"/>
                </a:lnTo>
                <a:lnTo>
                  <a:pt x="247" y="0"/>
                </a:lnTo>
                <a:lnTo>
                  <a:pt x="254" y="0"/>
                </a:lnTo>
                <a:lnTo>
                  <a:pt x="261" y="0"/>
                </a:lnTo>
                <a:lnTo>
                  <a:pt x="269" y="0"/>
                </a:lnTo>
                <a:lnTo>
                  <a:pt x="276" y="0"/>
                </a:lnTo>
                <a:lnTo>
                  <a:pt x="284" y="0"/>
                </a:lnTo>
                <a:lnTo>
                  <a:pt x="291" y="0"/>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7" name="Freeform 79" descr="5%"/>
          <p:cNvSpPr>
            <a:spLocks/>
          </p:cNvSpPr>
          <p:nvPr/>
        </p:nvSpPr>
        <p:spPr bwMode="auto">
          <a:xfrm>
            <a:off x="3124201" y="3786188"/>
            <a:ext cx="496888" cy="280392"/>
          </a:xfrm>
          <a:custGeom>
            <a:avLst/>
            <a:gdLst>
              <a:gd name="T0" fmla="*/ 2147483647 w 313"/>
              <a:gd name="T1" fmla="*/ 0 h 314"/>
              <a:gd name="T2" fmla="*/ 2147483647 w 313"/>
              <a:gd name="T3" fmla="*/ 2147483647 h 314"/>
              <a:gd name="T4" fmla="*/ 2147483647 w 313"/>
              <a:gd name="T5" fmla="*/ 2147483647 h 314"/>
              <a:gd name="T6" fmla="*/ 2147483647 w 313"/>
              <a:gd name="T7" fmla="*/ 2147483647 h 314"/>
              <a:gd name="T8" fmla="*/ 2147483647 w 313"/>
              <a:gd name="T9" fmla="*/ 2147483647 h 314"/>
              <a:gd name="T10" fmla="*/ 2147483647 w 313"/>
              <a:gd name="T11" fmla="*/ 2147483647 h 314"/>
              <a:gd name="T12" fmla="*/ 2147483647 w 313"/>
              <a:gd name="T13" fmla="*/ 2147483647 h 314"/>
              <a:gd name="T14" fmla="*/ 2147483647 w 313"/>
              <a:gd name="T15" fmla="*/ 2147483647 h 314"/>
              <a:gd name="T16" fmla="*/ 2147483647 w 313"/>
              <a:gd name="T17" fmla="*/ 2147483647 h 314"/>
              <a:gd name="T18" fmla="*/ 2147483647 w 313"/>
              <a:gd name="T19" fmla="*/ 2147483647 h 314"/>
              <a:gd name="T20" fmla="*/ 2147483647 w 313"/>
              <a:gd name="T21" fmla="*/ 2147483647 h 314"/>
              <a:gd name="T22" fmla="*/ 2147483647 w 313"/>
              <a:gd name="T23" fmla="*/ 2147483647 h 314"/>
              <a:gd name="T24" fmla="*/ 2147483647 w 313"/>
              <a:gd name="T25" fmla="*/ 2147483647 h 314"/>
              <a:gd name="T26" fmla="*/ 2147483647 w 313"/>
              <a:gd name="T27" fmla="*/ 2147483647 h 314"/>
              <a:gd name="T28" fmla="*/ 2147483647 w 313"/>
              <a:gd name="T29" fmla="*/ 2147483647 h 314"/>
              <a:gd name="T30" fmla="*/ 2147483647 w 313"/>
              <a:gd name="T31" fmla="*/ 2147483647 h 314"/>
              <a:gd name="T32" fmla="*/ 2147483647 w 313"/>
              <a:gd name="T33" fmla="*/ 2147483647 h 314"/>
              <a:gd name="T34" fmla="*/ 2147483647 w 313"/>
              <a:gd name="T35" fmla="*/ 2147483647 h 314"/>
              <a:gd name="T36" fmla="*/ 2147483647 w 313"/>
              <a:gd name="T37" fmla="*/ 2147483647 h 314"/>
              <a:gd name="T38" fmla="*/ 2147483647 w 313"/>
              <a:gd name="T39" fmla="*/ 2147483647 h 314"/>
              <a:gd name="T40" fmla="*/ 2147483647 w 313"/>
              <a:gd name="T41" fmla="*/ 2147483647 h 314"/>
              <a:gd name="T42" fmla="*/ 2147483647 w 313"/>
              <a:gd name="T43" fmla="*/ 2147483647 h 314"/>
              <a:gd name="T44" fmla="*/ 2147483647 w 313"/>
              <a:gd name="T45" fmla="*/ 2147483647 h 314"/>
              <a:gd name="T46" fmla="*/ 2147483647 w 313"/>
              <a:gd name="T47" fmla="*/ 2147483647 h 314"/>
              <a:gd name="T48" fmla="*/ 2147483647 w 313"/>
              <a:gd name="T49" fmla="*/ 2147483647 h 314"/>
              <a:gd name="T50" fmla="*/ 2147483647 w 313"/>
              <a:gd name="T51" fmla="*/ 2147483647 h 314"/>
              <a:gd name="T52" fmla="*/ 2147483647 w 313"/>
              <a:gd name="T53" fmla="*/ 2147483647 h 314"/>
              <a:gd name="T54" fmla="*/ 2147483647 w 313"/>
              <a:gd name="T55" fmla="*/ 2147483647 h 314"/>
              <a:gd name="T56" fmla="*/ 2147483647 w 313"/>
              <a:gd name="T57" fmla="*/ 2147483647 h 314"/>
              <a:gd name="T58" fmla="*/ 2147483647 w 313"/>
              <a:gd name="T59" fmla="*/ 2147483647 h 314"/>
              <a:gd name="T60" fmla="*/ 2147483647 w 313"/>
              <a:gd name="T61" fmla="*/ 2147483647 h 314"/>
              <a:gd name="T62" fmla="*/ 2147483647 w 313"/>
              <a:gd name="T63" fmla="*/ 2147483647 h 314"/>
              <a:gd name="T64" fmla="*/ 2147483647 w 313"/>
              <a:gd name="T65" fmla="*/ 2147483647 h 314"/>
              <a:gd name="T66" fmla="*/ 2147483647 w 313"/>
              <a:gd name="T67" fmla="*/ 2147483647 h 314"/>
              <a:gd name="T68" fmla="*/ 2147483647 w 313"/>
              <a:gd name="T69" fmla="*/ 2147483647 h 314"/>
              <a:gd name="T70" fmla="*/ 2147483647 w 313"/>
              <a:gd name="T71" fmla="*/ 2147483647 h 314"/>
              <a:gd name="T72" fmla="*/ 2147483647 w 313"/>
              <a:gd name="T73" fmla="*/ 2147483647 h 314"/>
              <a:gd name="T74" fmla="*/ 2147483647 w 313"/>
              <a:gd name="T75" fmla="*/ 2147483647 h 314"/>
              <a:gd name="T76" fmla="*/ 2147483647 w 313"/>
              <a:gd name="T77" fmla="*/ 2147483647 h 314"/>
              <a:gd name="T78" fmla="*/ 2147483647 w 313"/>
              <a:gd name="T79" fmla="*/ 2147483647 h 314"/>
              <a:gd name="T80" fmla="*/ 0 w 313"/>
              <a:gd name="T81" fmla="*/ 2147483647 h 314"/>
              <a:gd name="T82" fmla="*/ 2147483647 w 313"/>
              <a:gd name="T83" fmla="*/ 2147483647 h 314"/>
              <a:gd name="T84" fmla="*/ 2147483647 w 313"/>
              <a:gd name="T85" fmla="*/ 2147483647 h 314"/>
              <a:gd name="T86" fmla="*/ 2147483647 w 313"/>
              <a:gd name="T87" fmla="*/ 2147483647 h 314"/>
              <a:gd name="T88" fmla="*/ 2147483647 w 313"/>
              <a:gd name="T89" fmla="*/ 2147483647 h 314"/>
              <a:gd name="T90" fmla="*/ 2147483647 w 313"/>
              <a:gd name="T91" fmla="*/ 2147483647 h 314"/>
              <a:gd name="T92" fmla="*/ 2147483647 w 313"/>
              <a:gd name="T93" fmla="*/ 2147483647 h 314"/>
              <a:gd name="T94" fmla="*/ 2147483647 w 313"/>
              <a:gd name="T95" fmla="*/ 2147483647 h 314"/>
              <a:gd name="T96" fmla="*/ 2147483647 w 313"/>
              <a:gd name="T97" fmla="*/ 2147483647 h 314"/>
              <a:gd name="T98" fmla="*/ 2147483647 w 313"/>
              <a:gd name="T99" fmla="*/ 2147483647 h 314"/>
              <a:gd name="T100" fmla="*/ 2147483647 w 313"/>
              <a:gd name="T101" fmla="*/ 2147483647 h 314"/>
              <a:gd name="T102" fmla="*/ 2147483647 w 313"/>
              <a:gd name="T103" fmla="*/ 0 h 314"/>
              <a:gd name="T104" fmla="*/ 2147483647 w 313"/>
              <a:gd name="T105" fmla="*/ 2147483647 h 3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13" h="314">
                <a:moveTo>
                  <a:pt x="149" y="7"/>
                </a:moveTo>
                <a:lnTo>
                  <a:pt x="156" y="7"/>
                </a:lnTo>
                <a:lnTo>
                  <a:pt x="156" y="0"/>
                </a:lnTo>
                <a:lnTo>
                  <a:pt x="156" y="7"/>
                </a:lnTo>
                <a:lnTo>
                  <a:pt x="163" y="7"/>
                </a:lnTo>
                <a:lnTo>
                  <a:pt x="163" y="15"/>
                </a:lnTo>
                <a:lnTo>
                  <a:pt x="171" y="15"/>
                </a:lnTo>
                <a:lnTo>
                  <a:pt x="178" y="15"/>
                </a:lnTo>
                <a:lnTo>
                  <a:pt x="186" y="15"/>
                </a:lnTo>
                <a:lnTo>
                  <a:pt x="193" y="15"/>
                </a:lnTo>
                <a:lnTo>
                  <a:pt x="200" y="15"/>
                </a:lnTo>
                <a:lnTo>
                  <a:pt x="208" y="15"/>
                </a:lnTo>
                <a:lnTo>
                  <a:pt x="215" y="15"/>
                </a:lnTo>
                <a:lnTo>
                  <a:pt x="223" y="15"/>
                </a:lnTo>
                <a:lnTo>
                  <a:pt x="230" y="15"/>
                </a:lnTo>
                <a:lnTo>
                  <a:pt x="238" y="15"/>
                </a:lnTo>
                <a:lnTo>
                  <a:pt x="246" y="15"/>
                </a:lnTo>
                <a:lnTo>
                  <a:pt x="253" y="15"/>
                </a:lnTo>
                <a:lnTo>
                  <a:pt x="261" y="15"/>
                </a:lnTo>
                <a:lnTo>
                  <a:pt x="275" y="15"/>
                </a:lnTo>
                <a:lnTo>
                  <a:pt x="290" y="15"/>
                </a:lnTo>
                <a:lnTo>
                  <a:pt x="305" y="15"/>
                </a:lnTo>
                <a:lnTo>
                  <a:pt x="312" y="15"/>
                </a:lnTo>
                <a:lnTo>
                  <a:pt x="312" y="22"/>
                </a:lnTo>
                <a:lnTo>
                  <a:pt x="312" y="37"/>
                </a:lnTo>
                <a:lnTo>
                  <a:pt x="312" y="44"/>
                </a:lnTo>
                <a:lnTo>
                  <a:pt x="312" y="52"/>
                </a:lnTo>
                <a:lnTo>
                  <a:pt x="312" y="82"/>
                </a:lnTo>
                <a:lnTo>
                  <a:pt x="312" y="90"/>
                </a:lnTo>
                <a:lnTo>
                  <a:pt x="312" y="97"/>
                </a:lnTo>
                <a:lnTo>
                  <a:pt x="312" y="105"/>
                </a:lnTo>
                <a:lnTo>
                  <a:pt x="312" y="112"/>
                </a:lnTo>
                <a:lnTo>
                  <a:pt x="312" y="119"/>
                </a:lnTo>
                <a:lnTo>
                  <a:pt x="312" y="127"/>
                </a:lnTo>
                <a:lnTo>
                  <a:pt x="312" y="134"/>
                </a:lnTo>
                <a:lnTo>
                  <a:pt x="312" y="142"/>
                </a:lnTo>
                <a:lnTo>
                  <a:pt x="312" y="149"/>
                </a:lnTo>
                <a:lnTo>
                  <a:pt x="312" y="156"/>
                </a:lnTo>
                <a:lnTo>
                  <a:pt x="312" y="164"/>
                </a:lnTo>
                <a:lnTo>
                  <a:pt x="312" y="171"/>
                </a:lnTo>
                <a:lnTo>
                  <a:pt x="312" y="179"/>
                </a:lnTo>
                <a:lnTo>
                  <a:pt x="312" y="186"/>
                </a:lnTo>
                <a:lnTo>
                  <a:pt x="312" y="193"/>
                </a:lnTo>
                <a:lnTo>
                  <a:pt x="312" y="201"/>
                </a:lnTo>
                <a:lnTo>
                  <a:pt x="312" y="208"/>
                </a:lnTo>
                <a:lnTo>
                  <a:pt x="312" y="216"/>
                </a:lnTo>
                <a:lnTo>
                  <a:pt x="312" y="223"/>
                </a:lnTo>
                <a:lnTo>
                  <a:pt x="312" y="231"/>
                </a:lnTo>
                <a:lnTo>
                  <a:pt x="312" y="239"/>
                </a:lnTo>
                <a:lnTo>
                  <a:pt x="312" y="246"/>
                </a:lnTo>
                <a:lnTo>
                  <a:pt x="312" y="254"/>
                </a:lnTo>
                <a:lnTo>
                  <a:pt x="312" y="261"/>
                </a:lnTo>
                <a:lnTo>
                  <a:pt x="312" y="269"/>
                </a:lnTo>
                <a:lnTo>
                  <a:pt x="312" y="276"/>
                </a:lnTo>
                <a:lnTo>
                  <a:pt x="312" y="283"/>
                </a:lnTo>
                <a:lnTo>
                  <a:pt x="312" y="291"/>
                </a:lnTo>
                <a:lnTo>
                  <a:pt x="312" y="298"/>
                </a:lnTo>
                <a:lnTo>
                  <a:pt x="312" y="306"/>
                </a:lnTo>
                <a:lnTo>
                  <a:pt x="312" y="313"/>
                </a:lnTo>
                <a:lnTo>
                  <a:pt x="305" y="313"/>
                </a:lnTo>
                <a:lnTo>
                  <a:pt x="298" y="313"/>
                </a:lnTo>
                <a:lnTo>
                  <a:pt x="290" y="313"/>
                </a:lnTo>
                <a:lnTo>
                  <a:pt x="283" y="313"/>
                </a:lnTo>
                <a:lnTo>
                  <a:pt x="275" y="313"/>
                </a:lnTo>
                <a:lnTo>
                  <a:pt x="268" y="313"/>
                </a:lnTo>
                <a:lnTo>
                  <a:pt x="268" y="306"/>
                </a:lnTo>
                <a:lnTo>
                  <a:pt x="261" y="306"/>
                </a:lnTo>
                <a:lnTo>
                  <a:pt x="253" y="306"/>
                </a:lnTo>
                <a:lnTo>
                  <a:pt x="238" y="306"/>
                </a:lnTo>
                <a:lnTo>
                  <a:pt x="230" y="306"/>
                </a:lnTo>
                <a:lnTo>
                  <a:pt x="208" y="306"/>
                </a:lnTo>
                <a:lnTo>
                  <a:pt x="200" y="306"/>
                </a:lnTo>
                <a:lnTo>
                  <a:pt x="193" y="306"/>
                </a:lnTo>
                <a:lnTo>
                  <a:pt x="186" y="306"/>
                </a:lnTo>
                <a:lnTo>
                  <a:pt x="178" y="306"/>
                </a:lnTo>
                <a:lnTo>
                  <a:pt x="171" y="306"/>
                </a:lnTo>
                <a:lnTo>
                  <a:pt x="163" y="306"/>
                </a:lnTo>
                <a:lnTo>
                  <a:pt x="156" y="306"/>
                </a:lnTo>
                <a:lnTo>
                  <a:pt x="149" y="306"/>
                </a:lnTo>
                <a:lnTo>
                  <a:pt x="141" y="306"/>
                </a:lnTo>
                <a:lnTo>
                  <a:pt x="134" y="306"/>
                </a:lnTo>
                <a:lnTo>
                  <a:pt x="126" y="306"/>
                </a:lnTo>
                <a:lnTo>
                  <a:pt x="112" y="306"/>
                </a:lnTo>
                <a:lnTo>
                  <a:pt x="104" y="306"/>
                </a:lnTo>
                <a:lnTo>
                  <a:pt x="97" y="306"/>
                </a:lnTo>
                <a:lnTo>
                  <a:pt x="97" y="298"/>
                </a:lnTo>
                <a:lnTo>
                  <a:pt x="97" y="291"/>
                </a:lnTo>
                <a:lnTo>
                  <a:pt x="104" y="291"/>
                </a:lnTo>
                <a:lnTo>
                  <a:pt x="104" y="283"/>
                </a:lnTo>
                <a:lnTo>
                  <a:pt x="104" y="276"/>
                </a:lnTo>
                <a:lnTo>
                  <a:pt x="104" y="269"/>
                </a:lnTo>
                <a:lnTo>
                  <a:pt x="104" y="261"/>
                </a:lnTo>
                <a:lnTo>
                  <a:pt x="97" y="254"/>
                </a:lnTo>
                <a:lnTo>
                  <a:pt x="97" y="246"/>
                </a:lnTo>
                <a:lnTo>
                  <a:pt x="97" y="239"/>
                </a:lnTo>
                <a:lnTo>
                  <a:pt x="89" y="239"/>
                </a:lnTo>
                <a:lnTo>
                  <a:pt x="89" y="231"/>
                </a:lnTo>
                <a:lnTo>
                  <a:pt x="89" y="223"/>
                </a:lnTo>
                <a:lnTo>
                  <a:pt x="89" y="216"/>
                </a:lnTo>
                <a:lnTo>
                  <a:pt x="89" y="208"/>
                </a:lnTo>
                <a:lnTo>
                  <a:pt x="82" y="208"/>
                </a:lnTo>
                <a:lnTo>
                  <a:pt x="82" y="201"/>
                </a:lnTo>
                <a:lnTo>
                  <a:pt x="74" y="201"/>
                </a:lnTo>
                <a:lnTo>
                  <a:pt x="74" y="193"/>
                </a:lnTo>
                <a:lnTo>
                  <a:pt x="66" y="186"/>
                </a:lnTo>
                <a:lnTo>
                  <a:pt x="66" y="179"/>
                </a:lnTo>
                <a:lnTo>
                  <a:pt x="66" y="171"/>
                </a:lnTo>
                <a:lnTo>
                  <a:pt x="59" y="171"/>
                </a:lnTo>
                <a:lnTo>
                  <a:pt x="59" y="164"/>
                </a:lnTo>
                <a:lnTo>
                  <a:pt x="52" y="164"/>
                </a:lnTo>
                <a:lnTo>
                  <a:pt x="52" y="156"/>
                </a:lnTo>
                <a:lnTo>
                  <a:pt x="44" y="156"/>
                </a:lnTo>
                <a:lnTo>
                  <a:pt x="44" y="149"/>
                </a:lnTo>
                <a:lnTo>
                  <a:pt x="37" y="142"/>
                </a:lnTo>
                <a:lnTo>
                  <a:pt x="37" y="134"/>
                </a:lnTo>
                <a:lnTo>
                  <a:pt x="37" y="127"/>
                </a:lnTo>
                <a:lnTo>
                  <a:pt x="29" y="119"/>
                </a:lnTo>
                <a:lnTo>
                  <a:pt x="22" y="112"/>
                </a:lnTo>
                <a:lnTo>
                  <a:pt x="15" y="112"/>
                </a:lnTo>
                <a:lnTo>
                  <a:pt x="15" y="105"/>
                </a:lnTo>
                <a:lnTo>
                  <a:pt x="7" y="105"/>
                </a:lnTo>
                <a:lnTo>
                  <a:pt x="7" y="97"/>
                </a:lnTo>
                <a:lnTo>
                  <a:pt x="0" y="90"/>
                </a:lnTo>
                <a:lnTo>
                  <a:pt x="7" y="90"/>
                </a:lnTo>
                <a:lnTo>
                  <a:pt x="15" y="90"/>
                </a:lnTo>
                <a:lnTo>
                  <a:pt x="22" y="90"/>
                </a:lnTo>
                <a:lnTo>
                  <a:pt x="29" y="90"/>
                </a:lnTo>
                <a:lnTo>
                  <a:pt x="52" y="90"/>
                </a:lnTo>
                <a:lnTo>
                  <a:pt x="59" y="90"/>
                </a:lnTo>
                <a:lnTo>
                  <a:pt x="59" y="82"/>
                </a:lnTo>
                <a:lnTo>
                  <a:pt x="59" y="74"/>
                </a:lnTo>
                <a:lnTo>
                  <a:pt x="52" y="67"/>
                </a:lnTo>
                <a:lnTo>
                  <a:pt x="52" y="59"/>
                </a:lnTo>
                <a:lnTo>
                  <a:pt x="52" y="52"/>
                </a:lnTo>
                <a:lnTo>
                  <a:pt x="52" y="44"/>
                </a:lnTo>
                <a:lnTo>
                  <a:pt x="59" y="44"/>
                </a:lnTo>
                <a:lnTo>
                  <a:pt x="59" y="37"/>
                </a:lnTo>
                <a:lnTo>
                  <a:pt x="66" y="30"/>
                </a:lnTo>
                <a:lnTo>
                  <a:pt x="66" y="22"/>
                </a:lnTo>
                <a:lnTo>
                  <a:pt x="74" y="22"/>
                </a:lnTo>
                <a:lnTo>
                  <a:pt x="82" y="22"/>
                </a:lnTo>
                <a:lnTo>
                  <a:pt x="89" y="22"/>
                </a:lnTo>
                <a:lnTo>
                  <a:pt x="89" y="15"/>
                </a:lnTo>
                <a:lnTo>
                  <a:pt x="97" y="15"/>
                </a:lnTo>
                <a:lnTo>
                  <a:pt x="104" y="15"/>
                </a:lnTo>
                <a:lnTo>
                  <a:pt x="104" y="22"/>
                </a:lnTo>
                <a:lnTo>
                  <a:pt x="104" y="30"/>
                </a:lnTo>
                <a:lnTo>
                  <a:pt x="112" y="30"/>
                </a:lnTo>
                <a:lnTo>
                  <a:pt x="119" y="30"/>
                </a:lnTo>
                <a:lnTo>
                  <a:pt x="126" y="30"/>
                </a:lnTo>
                <a:lnTo>
                  <a:pt x="126" y="22"/>
                </a:lnTo>
                <a:lnTo>
                  <a:pt x="134" y="22"/>
                </a:lnTo>
                <a:lnTo>
                  <a:pt x="134" y="15"/>
                </a:lnTo>
                <a:lnTo>
                  <a:pt x="141" y="7"/>
                </a:lnTo>
                <a:lnTo>
                  <a:pt x="134" y="7"/>
                </a:lnTo>
                <a:lnTo>
                  <a:pt x="134" y="0"/>
                </a:lnTo>
                <a:lnTo>
                  <a:pt x="141" y="0"/>
                </a:lnTo>
                <a:lnTo>
                  <a:pt x="149" y="0"/>
                </a:lnTo>
                <a:lnTo>
                  <a:pt x="149" y="7"/>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8" name="Freeform 80" descr="Dark horizontal"/>
          <p:cNvSpPr>
            <a:spLocks/>
          </p:cNvSpPr>
          <p:nvPr/>
        </p:nvSpPr>
        <p:spPr bwMode="auto">
          <a:xfrm>
            <a:off x="5216528" y="3867451"/>
            <a:ext cx="354013" cy="265211"/>
          </a:xfrm>
          <a:custGeom>
            <a:avLst/>
            <a:gdLst>
              <a:gd name="T0" fmla="*/ 2147483647 w 223"/>
              <a:gd name="T1" fmla="*/ 0 h 297"/>
              <a:gd name="T2" fmla="*/ 2147483647 w 223"/>
              <a:gd name="T3" fmla="*/ 0 h 297"/>
              <a:gd name="T4" fmla="*/ 2147483647 w 223"/>
              <a:gd name="T5" fmla="*/ 0 h 297"/>
              <a:gd name="T6" fmla="*/ 2147483647 w 223"/>
              <a:gd name="T7" fmla="*/ 2147483647 h 297"/>
              <a:gd name="T8" fmla="*/ 2147483647 w 223"/>
              <a:gd name="T9" fmla="*/ 2147483647 h 297"/>
              <a:gd name="T10" fmla="*/ 2147483647 w 223"/>
              <a:gd name="T11" fmla="*/ 2147483647 h 297"/>
              <a:gd name="T12" fmla="*/ 2147483647 w 223"/>
              <a:gd name="T13" fmla="*/ 2147483647 h 297"/>
              <a:gd name="T14" fmla="*/ 2147483647 w 223"/>
              <a:gd name="T15" fmla="*/ 2147483647 h 297"/>
              <a:gd name="T16" fmla="*/ 2147483647 w 223"/>
              <a:gd name="T17" fmla="*/ 2147483647 h 297"/>
              <a:gd name="T18" fmla="*/ 2147483647 w 223"/>
              <a:gd name="T19" fmla="*/ 2147483647 h 297"/>
              <a:gd name="T20" fmla="*/ 2147483647 w 223"/>
              <a:gd name="T21" fmla="*/ 2147483647 h 297"/>
              <a:gd name="T22" fmla="*/ 2147483647 w 223"/>
              <a:gd name="T23" fmla="*/ 2147483647 h 297"/>
              <a:gd name="T24" fmla="*/ 2147483647 w 223"/>
              <a:gd name="T25" fmla="*/ 2147483647 h 297"/>
              <a:gd name="T26" fmla="*/ 2147483647 w 223"/>
              <a:gd name="T27" fmla="*/ 2147483647 h 297"/>
              <a:gd name="T28" fmla="*/ 2147483647 w 223"/>
              <a:gd name="T29" fmla="*/ 2147483647 h 297"/>
              <a:gd name="T30" fmla="*/ 2147483647 w 223"/>
              <a:gd name="T31" fmla="*/ 2147483647 h 297"/>
              <a:gd name="T32" fmla="*/ 2147483647 w 223"/>
              <a:gd name="T33" fmla="*/ 2147483647 h 297"/>
              <a:gd name="T34" fmla="*/ 2147483647 w 223"/>
              <a:gd name="T35" fmla="*/ 2147483647 h 297"/>
              <a:gd name="T36" fmla="*/ 2147483647 w 223"/>
              <a:gd name="T37" fmla="*/ 2147483647 h 297"/>
              <a:gd name="T38" fmla="*/ 2147483647 w 223"/>
              <a:gd name="T39" fmla="*/ 2147483647 h 297"/>
              <a:gd name="T40" fmla="*/ 2147483647 w 223"/>
              <a:gd name="T41" fmla="*/ 2147483647 h 297"/>
              <a:gd name="T42" fmla="*/ 2147483647 w 223"/>
              <a:gd name="T43" fmla="*/ 2147483647 h 297"/>
              <a:gd name="T44" fmla="*/ 2147483647 w 223"/>
              <a:gd name="T45" fmla="*/ 2147483647 h 297"/>
              <a:gd name="T46" fmla="*/ 2147483647 w 223"/>
              <a:gd name="T47" fmla="*/ 2147483647 h 297"/>
              <a:gd name="T48" fmla="*/ 2147483647 w 223"/>
              <a:gd name="T49" fmla="*/ 2147483647 h 297"/>
              <a:gd name="T50" fmla="*/ 2147483647 w 223"/>
              <a:gd name="T51" fmla="*/ 2147483647 h 297"/>
              <a:gd name="T52" fmla="*/ 2147483647 w 223"/>
              <a:gd name="T53" fmla="*/ 2147483647 h 297"/>
              <a:gd name="T54" fmla="*/ 2147483647 w 223"/>
              <a:gd name="T55" fmla="*/ 2147483647 h 297"/>
              <a:gd name="T56" fmla="*/ 2147483647 w 223"/>
              <a:gd name="T57" fmla="*/ 2147483647 h 297"/>
              <a:gd name="T58" fmla="*/ 2147483647 w 223"/>
              <a:gd name="T59" fmla="*/ 2147483647 h 297"/>
              <a:gd name="T60" fmla="*/ 2147483647 w 223"/>
              <a:gd name="T61" fmla="*/ 2147483647 h 297"/>
              <a:gd name="T62" fmla="*/ 2147483647 w 223"/>
              <a:gd name="T63" fmla="*/ 2147483647 h 297"/>
              <a:gd name="T64" fmla="*/ 0 w 223"/>
              <a:gd name="T65" fmla="*/ 2147483647 h 297"/>
              <a:gd name="T66" fmla="*/ 0 w 223"/>
              <a:gd name="T67" fmla="*/ 2147483647 h 297"/>
              <a:gd name="T68" fmla="*/ 0 w 223"/>
              <a:gd name="T69" fmla="*/ 2147483647 h 297"/>
              <a:gd name="T70" fmla="*/ 0 w 223"/>
              <a:gd name="T71" fmla="*/ 2147483647 h 297"/>
              <a:gd name="T72" fmla="*/ 0 w 223"/>
              <a:gd name="T73" fmla="*/ 2147483647 h 297"/>
              <a:gd name="T74" fmla="*/ 0 w 223"/>
              <a:gd name="T75" fmla="*/ 2147483647 h 297"/>
              <a:gd name="T76" fmla="*/ 0 w 223"/>
              <a:gd name="T77" fmla="*/ 2147483647 h 297"/>
              <a:gd name="T78" fmla="*/ 2147483647 w 223"/>
              <a:gd name="T79" fmla="*/ 2147483647 h 297"/>
              <a:gd name="T80" fmla="*/ 2147483647 w 223"/>
              <a:gd name="T81" fmla="*/ 2147483647 h 297"/>
              <a:gd name="T82" fmla="*/ 2147483647 w 223"/>
              <a:gd name="T83" fmla="*/ 2147483647 h 297"/>
              <a:gd name="T84" fmla="*/ 2147483647 w 223"/>
              <a:gd name="T85" fmla="*/ 2147483647 h 297"/>
              <a:gd name="T86" fmla="*/ 2147483647 w 223"/>
              <a:gd name="T87" fmla="*/ 2147483647 h 297"/>
              <a:gd name="T88" fmla="*/ 2147483647 w 223"/>
              <a:gd name="T89" fmla="*/ 2147483647 h 297"/>
              <a:gd name="T90" fmla="*/ 2147483647 w 223"/>
              <a:gd name="T91" fmla="*/ 2147483647 h 297"/>
              <a:gd name="T92" fmla="*/ 2147483647 w 223"/>
              <a:gd name="T93" fmla="*/ 2147483647 h 297"/>
              <a:gd name="T94" fmla="*/ 2147483647 w 223"/>
              <a:gd name="T95" fmla="*/ 2147483647 h 297"/>
              <a:gd name="T96" fmla="*/ 2147483647 w 223"/>
              <a:gd name="T97" fmla="*/ 2147483647 h 297"/>
              <a:gd name="T98" fmla="*/ 2147483647 w 223"/>
              <a:gd name="T99" fmla="*/ 2147483647 h 297"/>
              <a:gd name="T100" fmla="*/ 2147483647 w 223"/>
              <a:gd name="T101" fmla="*/ 2147483647 h 297"/>
              <a:gd name="T102" fmla="*/ 2147483647 w 223"/>
              <a:gd name="T103" fmla="*/ 2147483647 h 297"/>
              <a:gd name="T104" fmla="*/ 2147483647 w 223"/>
              <a:gd name="T105" fmla="*/ 2147483647 h 297"/>
              <a:gd name="T106" fmla="*/ 2147483647 w 223"/>
              <a:gd name="T107" fmla="*/ 0 h 297"/>
              <a:gd name="T108" fmla="*/ 2147483647 w 223"/>
              <a:gd name="T109" fmla="*/ 0 h 297"/>
              <a:gd name="T110" fmla="*/ 2147483647 w 223"/>
              <a:gd name="T111" fmla="*/ 0 h 297"/>
              <a:gd name="T112" fmla="*/ 2147483647 w 223"/>
              <a:gd name="T113" fmla="*/ 0 h 297"/>
              <a:gd name="T114" fmla="*/ 2147483647 w 223"/>
              <a:gd name="T115" fmla="*/ 0 h 297"/>
              <a:gd name="T116" fmla="*/ 2147483647 w 223"/>
              <a:gd name="T117" fmla="*/ 0 h 2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23" h="297">
                <a:moveTo>
                  <a:pt x="178" y="0"/>
                </a:moveTo>
                <a:lnTo>
                  <a:pt x="185" y="0"/>
                </a:lnTo>
                <a:lnTo>
                  <a:pt x="193" y="0"/>
                </a:lnTo>
                <a:lnTo>
                  <a:pt x="200" y="0"/>
                </a:lnTo>
                <a:lnTo>
                  <a:pt x="208" y="0"/>
                </a:lnTo>
                <a:lnTo>
                  <a:pt x="215" y="0"/>
                </a:lnTo>
                <a:lnTo>
                  <a:pt x="215" y="15"/>
                </a:lnTo>
                <a:lnTo>
                  <a:pt x="215" y="29"/>
                </a:lnTo>
                <a:lnTo>
                  <a:pt x="215" y="37"/>
                </a:lnTo>
                <a:lnTo>
                  <a:pt x="215" y="44"/>
                </a:lnTo>
                <a:lnTo>
                  <a:pt x="215" y="52"/>
                </a:lnTo>
                <a:lnTo>
                  <a:pt x="215" y="59"/>
                </a:lnTo>
                <a:lnTo>
                  <a:pt x="215" y="66"/>
                </a:lnTo>
                <a:lnTo>
                  <a:pt x="215" y="74"/>
                </a:lnTo>
                <a:lnTo>
                  <a:pt x="215" y="89"/>
                </a:lnTo>
                <a:lnTo>
                  <a:pt x="215" y="96"/>
                </a:lnTo>
                <a:lnTo>
                  <a:pt x="215" y="103"/>
                </a:lnTo>
                <a:lnTo>
                  <a:pt x="215" y="111"/>
                </a:lnTo>
                <a:lnTo>
                  <a:pt x="215" y="118"/>
                </a:lnTo>
                <a:lnTo>
                  <a:pt x="215" y="133"/>
                </a:lnTo>
                <a:lnTo>
                  <a:pt x="222" y="148"/>
                </a:lnTo>
                <a:lnTo>
                  <a:pt x="222" y="155"/>
                </a:lnTo>
                <a:lnTo>
                  <a:pt x="222" y="163"/>
                </a:lnTo>
                <a:lnTo>
                  <a:pt x="222" y="170"/>
                </a:lnTo>
                <a:lnTo>
                  <a:pt x="222" y="178"/>
                </a:lnTo>
                <a:lnTo>
                  <a:pt x="222" y="192"/>
                </a:lnTo>
                <a:lnTo>
                  <a:pt x="222" y="200"/>
                </a:lnTo>
                <a:lnTo>
                  <a:pt x="222" y="207"/>
                </a:lnTo>
                <a:lnTo>
                  <a:pt x="222" y="215"/>
                </a:lnTo>
                <a:lnTo>
                  <a:pt x="222" y="222"/>
                </a:lnTo>
                <a:lnTo>
                  <a:pt x="222" y="229"/>
                </a:lnTo>
                <a:lnTo>
                  <a:pt x="222" y="237"/>
                </a:lnTo>
                <a:lnTo>
                  <a:pt x="222" y="252"/>
                </a:lnTo>
                <a:lnTo>
                  <a:pt x="222" y="259"/>
                </a:lnTo>
                <a:lnTo>
                  <a:pt x="222" y="266"/>
                </a:lnTo>
                <a:lnTo>
                  <a:pt x="222" y="281"/>
                </a:lnTo>
                <a:lnTo>
                  <a:pt x="222" y="296"/>
                </a:lnTo>
                <a:lnTo>
                  <a:pt x="215" y="296"/>
                </a:lnTo>
                <a:lnTo>
                  <a:pt x="208" y="296"/>
                </a:lnTo>
                <a:lnTo>
                  <a:pt x="193" y="296"/>
                </a:lnTo>
                <a:lnTo>
                  <a:pt x="178" y="296"/>
                </a:lnTo>
                <a:lnTo>
                  <a:pt x="171" y="296"/>
                </a:lnTo>
                <a:lnTo>
                  <a:pt x="163" y="296"/>
                </a:lnTo>
                <a:lnTo>
                  <a:pt x="156" y="296"/>
                </a:lnTo>
                <a:lnTo>
                  <a:pt x="148" y="296"/>
                </a:lnTo>
                <a:lnTo>
                  <a:pt x="141" y="296"/>
                </a:lnTo>
                <a:lnTo>
                  <a:pt x="134" y="296"/>
                </a:lnTo>
                <a:lnTo>
                  <a:pt x="126" y="296"/>
                </a:lnTo>
                <a:lnTo>
                  <a:pt x="111" y="296"/>
                </a:lnTo>
                <a:lnTo>
                  <a:pt x="104" y="296"/>
                </a:lnTo>
                <a:lnTo>
                  <a:pt x="97" y="296"/>
                </a:lnTo>
                <a:lnTo>
                  <a:pt x="89" y="296"/>
                </a:lnTo>
                <a:lnTo>
                  <a:pt x="82" y="296"/>
                </a:lnTo>
                <a:lnTo>
                  <a:pt x="74" y="296"/>
                </a:lnTo>
                <a:lnTo>
                  <a:pt x="74" y="289"/>
                </a:lnTo>
                <a:lnTo>
                  <a:pt x="67" y="289"/>
                </a:lnTo>
                <a:lnTo>
                  <a:pt x="60" y="289"/>
                </a:lnTo>
                <a:lnTo>
                  <a:pt x="52" y="289"/>
                </a:lnTo>
                <a:lnTo>
                  <a:pt x="45" y="289"/>
                </a:lnTo>
                <a:lnTo>
                  <a:pt x="37" y="289"/>
                </a:lnTo>
                <a:lnTo>
                  <a:pt x="30" y="289"/>
                </a:lnTo>
                <a:lnTo>
                  <a:pt x="23" y="289"/>
                </a:lnTo>
                <a:lnTo>
                  <a:pt x="15" y="289"/>
                </a:lnTo>
                <a:lnTo>
                  <a:pt x="8" y="289"/>
                </a:lnTo>
                <a:lnTo>
                  <a:pt x="0" y="289"/>
                </a:lnTo>
                <a:lnTo>
                  <a:pt x="0" y="281"/>
                </a:lnTo>
                <a:lnTo>
                  <a:pt x="0" y="274"/>
                </a:lnTo>
                <a:lnTo>
                  <a:pt x="0" y="266"/>
                </a:lnTo>
                <a:lnTo>
                  <a:pt x="0" y="259"/>
                </a:lnTo>
                <a:lnTo>
                  <a:pt x="0" y="252"/>
                </a:lnTo>
                <a:lnTo>
                  <a:pt x="0" y="244"/>
                </a:lnTo>
                <a:lnTo>
                  <a:pt x="0" y="237"/>
                </a:lnTo>
                <a:lnTo>
                  <a:pt x="0" y="229"/>
                </a:lnTo>
                <a:lnTo>
                  <a:pt x="0" y="222"/>
                </a:lnTo>
                <a:lnTo>
                  <a:pt x="0" y="215"/>
                </a:lnTo>
                <a:lnTo>
                  <a:pt x="0" y="207"/>
                </a:lnTo>
                <a:lnTo>
                  <a:pt x="0" y="200"/>
                </a:lnTo>
                <a:lnTo>
                  <a:pt x="0" y="192"/>
                </a:lnTo>
                <a:lnTo>
                  <a:pt x="0" y="185"/>
                </a:lnTo>
                <a:lnTo>
                  <a:pt x="8" y="185"/>
                </a:lnTo>
                <a:lnTo>
                  <a:pt x="15" y="185"/>
                </a:lnTo>
                <a:lnTo>
                  <a:pt x="23" y="185"/>
                </a:lnTo>
                <a:lnTo>
                  <a:pt x="30" y="185"/>
                </a:lnTo>
                <a:lnTo>
                  <a:pt x="37" y="185"/>
                </a:lnTo>
                <a:lnTo>
                  <a:pt x="45" y="185"/>
                </a:lnTo>
                <a:lnTo>
                  <a:pt x="45" y="170"/>
                </a:lnTo>
                <a:lnTo>
                  <a:pt x="45" y="163"/>
                </a:lnTo>
                <a:lnTo>
                  <a:pt x="45" y="148"/>
                </a:lnTo>
                <a:lnTo>
                  <a:pt x="37" y="148"/>
                </a:lnTo>
                <a:lnTo>
                  <a:pt x="37" y="155"/>
                </a:lnTo>
                <a:lnTo>
                  <a:pt x="30" y="155"/>
                </a:lnTo>
                <a:lnTo>
                  <a:pt x="30" y="148"/>
                </a:lnTo>
                <a:lnTo>
                  <a:pt x="30" y="141"/>
                </a:lnTo>
                <a:lnTo>
                  <a:pt x="30" y="133"/>
                </a:lnTo>
                <a:lnTo>
                  <a:pt x="30" y="111"/>
                </a:lnTo>
                <a:lnTo>
                  <a:pt x="30" y="103"/>
                </a:lnTo>
                <a:lnTo>
                  <a:pt x="30" y="96"/>
                </a:lnTo>
                <a:lnTo>
                  <a:pt x="45" y="96"/>
                </a:lnTo>
                <a:lnTo>
                  <a:pt x="45" y="89"/>
                </a:lnTo>
                <a:lnTo>
                  <a:pt x="45" y="81"/>
                </a:lnTo>
                <a:lnTo>
                  <a:pt x="45" y="74"/>
                </a:lnTo>
                <a:lnTo>
                  <a:pt x="45" y="59"/>
                </a:lnTo>
                <a:lnTo>
                  <a:pt x="45" y="52"/>
                </a:lnTo>
                <a:lnTo>
                  <a:pt x="45" y="44"/>
                </a:lnTo>
                <a:lnTo>
                  <a:pt x="45" y="37"/>
                </a:lnTo>
                <a:lnTo>
                  <a:pt x="45" y="29"/>
                </a:lnTo>
                <a:lnTo>
                  <a:pt x="45" y="7"/>
                </a:lnTo>
                <a:lnTo>
                  <a:pt x="67" y="0"/>
                </a:lnTo>
                <a:lnTo>
                  <a:pt x="74" y="0"/>
                </a:lnTo>
                <a:lnTo>
                  <a:pt x="82" y="0"/>
                </a:lnTo>
                <a:lnTo>
                  <a:pt x="104" y="0"/>
                </a:lnTo>
                <a:lnTo>
                  <a:pt x="119" y="0"/>
                </a:lnTo>
                <a:lnTo>
                  <a:pt x="141" y="0"/>
                </a:lnTo>
                <a:lnTo>
                  <a:pt x="148" y="0"/>
                </a:lnTo>
                <a:lnTo>
                  <a:pt x="156" y="0"/>
                </a:lnTo>
                <a:lnTo>
                  <a:pt x="163" y="0"/>
                </a:lnTo>
                <a:lnTo>
                  <a:pt x="171" y="0"/>
                </a:lnTo>
                <a:lnTo>
                  <a:pt x="178"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29" name="Freeform 81" descr="Dark horizontal"/>
          <p:cNvSpPr>
            <a:spLocks/>
          </p:cNvSpPr>
          <p:nvPr/>
        </p:nvSpPr>
        <p:spPr bwMode="auto">
          <a:xfrm>
            <a:off x="4876801" y="3873701"/>
            <a:ext cx="412750" cy="252710"/>
          </a:xfrm>
          <a:custGeom>
            <a:avLst/>
            <a:gdLst>
              <a:gd name="T0" fmla="*/ 2147483647 w 260"/>
              <a:gd name="T1" fmla="*/ 0 h 283"/>
              <a:gd name="T2" fmla="*/ 2147483647 w 260"/>
              <a:gd name="T3" fmla="*/ 2147483647 h 283"/>
              <a:gd name="T4" fmla="*/ 2147483647 w 260"/>
              <a:gd name="T5" fmla="*/ 2147483647 h 283"/>
              <a:gd name="T6" fmla="*/ 2147483647 w 260"/>
              <a:gd name="T7" fmla="*/ 2147483647 h 283"/>
              <a:gd name="T8" fmla="*/ 2147483647 w 260"/>
              <a:gd name="T9" fmla="*/ 2147483647 h 283"/>
              <a:gd name="T10" fmla="*/ 2147483647 w 260"/>
              <a:gd name="T11" fmla="*/ 2147483647 h 283"/>
              <a:gd name="T12" fmla="*/ 2147483647 w 260"/>
              <a:gd name="T13" fmla="*/ 2147483647 h 283"/>
              <a:gd name="T14" fmla="*/ 2147483647 w 260"/>
              <a:gd name="T15" fmla="*/ 2147483647 h 283"/>
              <a:gd name="T16" fmla="*/ 2147483647 w 260"/>
              <a:gd name="T17" fmla="*/ 2147483647 h 283"/>
              <a:gd name="T18" fmla="*/ 2147483647 w 260"/>
              <a:gd name="T19" fmla="*/ 2147483647 h 283"/>
              <a:gd name="T20" fmla="*/ 2147483647 w 260"/>
              <a:gd name="T21" fmla="*/ 2147483647 h 283"/>
              <a:gd name="T22" fmla="*/ 2147483647 w 260"/>
              <a:gd name="T23" fmla="*/ 2147483647 h 283"/>
              <a:gd name="T24" fmla="*/ 2147483647 w 260"/>
              <a:gd name="T25" fmla="*/ 2147483647 h 283"/>
              <a:gd name="T26" fmla="*/ 2147483647 w 260"/>
              <a:gd name="T27" fmla="*/ 2147483647 h 283"/>
              <a:gd name="T28" fmla="*/ 2147483647 w 260"/>
              <a:gd name="T29" fmla="*/ 2147483647 h 283"/>
              <a:gd name="T30" fmla="*/ 2147483647 w 260"/>
              <a:gd name="T31" fmla="*/ 2147483647 h 283"/>
              <a:gd name="T32" fmla="*/ 2147483647 w 260"/>
              <a:gd name="T33" fmla="*/ 2147483647 h 283"/>
              <a:gd name="T34" fmla="*/ 2147483647 w 260"/>
              <a:gd name="T35" fmla="*/ 2147483647 h 283"/>
              <a:gd name="T36" fmla="*/ 2147483647 w 260"/>
              <a:gd name="T37" fmla="*/ 2147483647 h 283"/>
              <a:gd name="T38" fmla="*/ 2147483647 w 260"/>
              <a:gd name="T39" fmla="*/ 2147483647 h 283"/>
              <a:gd name="T40" fmla="*/ 2147483647 w 260"/>
              <a:gd name="T41" fmla="*/ 2147483647 h 283"/>
              <a:gd name="T42" fmla="*/ 2147483647 w 260"/>
              <a:gd name="T43" fmla="*/ 2147483647 h 283"/>
              <a:gd name="T44" fmla="*/ 0 w 260"/>
              <a:gd name="T45" fmla="*/ 2147483647 h 283"/>
              <a:gd name="T46" fmla="*/ 0 w 260"/>
              <a:gd name="T47" fmla="*/ 2147483647 h 283"/>
              <a:gd name="T48" fmla="*/ 0 w 260"/>
              <a:gd name="T49" fmla="*/ 2147483647 h 283"/>
              <a:gd name="T50" fmla="*/ 0 w 260"/>
              <a:gd name="T51" fmla="*/ 2147483647 h 283"/>
              <a:gd name="T52" fmla="*/ 0 w 260"/>
              <a:gd name="T53" fmla="*/ 2147483647 h 283"/>
              <a:gd name="T54" fmla="*/ 0 w 260"/>
              <a:gd name="T55" fmla="*/ 2147483647 h 283"/>
              <a:gd name="T56" fmla="*/ 0 w 260"/>
              <a:gd name="T57" fmla="*/ 2147483647 h 283"/>
              <a:gd name="T58" fmla="*/ 0 w 260"/>
              <a:gd name="T59" fmla="*/ 2147483647 h 283"/>
              <a:gd name="T60" fmla="*/ 0 w 260"/>
              <a:gd name="T61" fmla="*/ 2147483647 h 283"/>
              <a:gd name="T62" fmla="*/ 0 w 260"/>
              <a:gd name="T63" fmla="*/ 2147483647 h 283"/>
              <a:gd name="T64" fmla="*/ 0 w 260"/>
              <a:gd name="T65" fmla="*/ 2147483647 h 283"/>
              <a:gd name="T66" fmla="*/ 0 w 260"/>
              <a:gd name="T67" fmla="*/ 0 h 283"/>
              <a:gd name="T68" fmla="*/ 2147483647 w 260"/>
              <a:gd name="T69" fmla="*/ 0 h 283"/>
              <a:gd name="T70" fmla="*/ 2147483647 w 260"/>
              <a:gd name="T71" fmla="*/ 0 h 283"/>
              <a:gd name="T72" fmla="*/ 2147483647 w 260"/>
              <a:gd name="T73" fmla="*/ 0 h 283"/>
              <a:gd name="T74" fmla="*/ 2147483647 w 260"/>
              <a:gd name="T75" fmla="*/ 0 h 283"/>
              <a:gd name="T76" fmla="*/ 2147483647 w 260"/>
              <a:gd name="T77" fmla="*/ 0 h 283"/>
              <a:gd name="T78" fmla="*/ 2147483647 w 260"/>
              <a:gd name="T79" fmla="*/ 0 h 283"/>
              <a:gd name="T80" fmla="*/ 2147483647 w 260"/>
              <a:gd name="T81" fmla="*/ 0 h 283"/>
              <a:gd name="T82" fmla="*/ 2147483647 w 260"/>
              <a:gd name="T83" fmla="*/ 0 h 283"/>
              <a:gd name="T84" fmla="*/ 2147483647 w 260"/>
              <a:gd name="T85" fmla="*/ 0 h 283"/>
              <a:gd name="T86" fmla="*/ 2147483647 w 260"/>
              <a:gd name="T87" fmla="*/ 0 h 28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60" h="283">
                <a:moveTo>
                  <a:pt x="244" y="0"/>
                </a:moveTo>
                <a:lnTo>
                  <a:pt x="251" y="0"/>
                </a:lnTo>
                <a:lnTo>
                  <a:pt x="259" y="0"/>
                </a:lnTo>
                <a:lnTo>
                  <a:pt x="259" y="22"/>
                </a:lnTo>
                <a:lnTo>
                  <a:pt x="259" y="30"/>
                </a:lnTo>
                <a:lnTo>
                  <a:pt x="259" y="37"/>
                </a:lnTo>
                <a:lnTo>
                  <a:pt x="259" y="45"/>
                </a:lnTo>
                <a:lnTo>
                  <a:pt x="259" y="52"/>
                </a:lnTo>
                <a:lnTo>
                  <a:pt x="259" y="67"/>
                </a:lnTo>
                <a:lnTo>
                  <a:pt x="259" y="74"/>
                </a:lnTo>
                <a:lnTo>
                  <a:pt x="259" y="82"/>
                </a:lnTo>
                <a:lnTo>
                  <a:pt x="259" y="89"/>
                </a:lnTo>
                <a:lnTo>
                  <a:pt x="244" y="89"/>
                </a:lnTo>
                <a:lnTo>
                  <a:pt x="244" y="96"/>
                </a:lnTo>
                <a:lnTo>
                  <a:pt x="244" y="104"/>
                </a:lnTo>
                <a:lnTo>
                  <a:pt x="244" y="126"/>
                </a:lnTo>
                <a:lnTo>
                  <a:pt x="244" y="134"/>
                </a:lnTo>
                <a:lnTo>
                  <a:pt x="244" y="141"/>
                </a:lnTo>
                <a:lnTo>
                  <a:pt x="244" y="148"/>
                </a:lnTo>
                <a:lnTo>
                  <a:pt x="251" y="148"/>
                </a:lnTo>
                <a:lnTo>
                  <a:pt x="251" y="141"/>
                </a:lnTo>
                <a:lnTo>
                  <a:pt x="259" y="141"/>
                </a:lnTo>
                <a:lnTo>
                  <a:pt x="259" y="156"/>
                </a:lnTo>
                <a:lnTo>
                  <a:pt x="259" y="163"/>
                </a:lnTo>
                <a:lnTo>
                  <a:pt x="259" y="178"/>
                </a:lnTo>
                <a:lnTo>
                  <a:pt x="251" y="178"/>
                </a:lnTo>
                <a:lnTo>
                  <a:pt x="244" y="178"/>
                </a:lnTo>
                <a:lnTo>
                  <a:pt x="237" y="178"/>
                </a:lnTo>
                <a:lnTo>
                  <a:pt x="229" y="178"/>
                </a:lnTo>
                <a:lnTo>
                  <a:pt x="222" y="178"/>
                </a:lnTo>
                <a:lnTo>
                  <a:pt x="214" y="178"/>
                </a:lnTo>
                <a:lnTo>
                  <a:pt x="214" y="185"/>
                </a:lnTo>
                <a:lnTo>
                  <a:pt x="214" y="193"/>
                </a:lnTo>
                <a:lnTo>
                  <a:pt x="214" y="200"/>
                </a:lnTo>
                <a:lnTo>
                  <a:pt x="214" y="208"/>
                </a:lnTo>
                <a:lnTo>
                  <a:pt x="214" y="215"/>
                </a:lnTo>
                <a:lnTo>
                  <a:pt x="214" y="222"/>
                </a:lnTo>
                <a:lnTo>
                  <a:pt x="214" y="230"/>
                </a:lnTo>
                <a:lnTo>
                  <a:pt x="214" y="237"/>
                </a:lnTo>
                <a:lnTo>
                  <a:pt x="214" y="245"/>
                </a:lnTo>
                <a:lnTo>
                  <a:pt x="214" y="252"/>
                </a:lnTo>
                <a:lnTo>
                  <a:pt x="214" y="259"/>
                </a:lnTo>
                <a:lnTo>
                  <a:pt x="214" y="267"/>
                </a:lnTo>
                <a:lnTo>
                  <a:pt x="214" y="274"/>
                </a:lnTo>
                <a:lnTo>
                  <a:pt x="214" y="282"/>
                </a:lnTo>
                <a:lnTo>
                  <a:pt x="207" y="282"/>
                </a:lnTo>
                <a:lnTo>
                  <a:pt x="200" y="282"/>
                </a:lnTo>
                <a:lnTo>
                  <a:pt x="185" y="282"/>
                </a:lnTo>
                <a:lnTo>
                  <a:pt x="170" y="282"/>
                </a:lnTo>
                <a:lnTo>
                  <a:pt x="163" y="282"/>
                </a:lnTo>
                <a:lnTo>
                  <a:pt x="155" y="282"/>
                </a:lnTo>
                <a:lnTo>
                  <a:pt x="148" y="282"/>
                </a:lnTo>
                <a:lnTo>
                  <a:pt x="140" y="282"/>
                </a:lnTo>
                <a:lnTo>
                  <a:pt x="133" y="282"/>
                </a:lnTo>
                <a:lnTo>
                  <a:pt x="118" y="282"/>
                </a:lnTo>
                <a:lnTo>
                  <a:pt x="103" y="282"/>
                </a:lnTo>
                <a:lnTo>
                  <a:pt x="96" y="282"/>
                </a:lnTo>
                <a:lnTo>
                  <a:pt x="89" y="282"/>
                </a:lnTo>
                <a:lnTo>
                  <a:pt x="81" y="282"/>
                </a:lnTo>
                <a:lnTo>
                  <a:pt x="74" y="282"/>
                </a:lnTo>
                <a:lnTo>
                  <a:pt x="66" y="282"/>
                </a:lnTo>
                <a:lnTo>
                  <a:pt x="59" y="282"/>
                </a:lnTo>
                <a:lnTo>
                  <a:pt x="44" y="282"/>
                </a:lnTo>
                <a:lnTo>
                  <a:pt x="37" y="282"/>
                </a:lnTo>
                <a:lnTo>
                  <a:pt x="29" y="282"/>
                </a:lnTo>
                <a:lnTo>
                  <a:pt x="22" y="282"/>
                </a:lnTo>
                <a:lnTo>
                  <a:pt x="15" y="282"/>
                </a:lnTo>
                <a:lnTo>
                  <a:pt x="7" y="282"/>
                </a:lnTo>
                <a:lnTo>
                  <a:pt x="0" y="282"/>
                </a:lnTo>
                <a:lnTo>
                  <a:pt x="0" y="274"/>
                </a:lnTo>
                <a:lnTo>
                  <a:pt x="0" y="267"/>
                </a:lnTo>
                <a:lnTo>
                  <a:pt x="0" y="259"/>
                </a:lnTo>
                <a:lnTo>
                  <a:pt x="0" y="252"/>
                </a:lnTo>
                <a:lnTo>
                  <a:pt x="0" y="245"/>
                </a:lnTo>
                <a:lnTo>
                  <a:pt x="0" y="230"/>
                </a:lnTo>
                <a:lnTo>
                  <a:pt x="0" y="222"/>
                </a:lnTo>
                <a:lnTo>
                  <a:pt x="0" y="215"/>
                </a:lnTo>
                <a:lnTo>
                  <a:pt x="0" y="208"/>
                </a:lnTo>
                <a:lnTo>
                  <a:pt x="0" y="200"/>
                </a:lnTo>
                <a:lnTo>
                  <a:pt x="0" y="193"/>
                </a:lnTo>
                <a:lnTo>
                  <a:pt x="0" y="178"/>
                </a:lnTo>
                <a:lnTo>
                  <a:pt x="0" y="171"/>
                </a:lnTo>
                <a:lnTo>
                  <a:pt x="0" y="163"/>
                </a:lnTo>
                <a:lnTo>
                  <a:pt x="0" y="156"/>
                </a:lnTo>
                <a:lnTo>
                  <a:pt x="0" y="141"/>
                </a:lnTo>
                <a:lnTo>
                  <a:pt x="0" y="134"/>
                </a:lnTo>
                <a:lnTo>
                  <a:pt x="0" y="126"/>
                </a:lnTo>
                <a:lnTo>
                  <a:pt x="0" y="111"/>
                </a:lnTo>
                <a:lnTo>
                  <a:pt x="0" y="104"/>
                </a:lnTo>
                <a:lnTo>
                  <a:pt x="0" y="96"/>
                </a:lnTo>
                <a:lnTo>
                  <a:pt x="0" y="89"/>
                </a:lnTo>
                <a:lnTo>
                  <a:pt x="0" y="82"/>
                </a:lnTo>
                <a:lnTo>
                  <a:pt x="0" y="74"/>
                </a:lnTo>
                <a:lnTo>
                  <a:pt x="0" y="67"/>
                </a:lnTo>
                <a:lnTo>
                  <a:pt x="0" y="59"/>
                </a:lnTo>
                <a:lnTo>
                  <a:pt x="0" y="52"/>
                </a:lnTo>
                <a:lnTo>
                  <a:pt x="0" y="37"/>
                </a:lnTo>
                <a:lnTo>
                  <a:pt x="0" y="30"/>
                </a:lnTo>
                <a:lnTo>
                  <a:pt x="0" y="22"/>
                </a:lnTo>
                <a:lnTo>
                  <a:pt x="0" y="15"/>
                </a:lnTo>
                <a:lnTo>
                  <a:pt x="0" y="8"/>
                </a:lnTo>
                <a:lnTo>
                  <a:pt x="0" y="0"/>
                </a:lnTo>
                <a:lnTo>
                  <a:pt x="7" y="0"/>
                </a:lnTo>
                <a:lnTo>
                  <a:pt x="15" y="0"/>
                </a:lnTo>
                <a:lnTo>
                  <a:pt x="22" y="0"/>
                </a:lnTo>
                <a:lnTo>
                  <a:pt x="29" y="0"/>
                </a:lnTo>
                <a:lnTo>
                  <a:pt x="37" y="0"/>
                </a:lnTo>
                <a:lnTo>
                  <a:pt x="44" y="0"/>
                </a:lnTo>
                <a:lnTo>
                  <a:pt x="52" y="0"/>
                </a:lnTo>
                <a:lnTo>
                  <a:pt x="59" y="0"/>
                </a:lnTo>
                <a:lnTo>
                  <a:pt x="74" y="0"/>
                </a:lnTo>
                <a:lnTo>
                  <a:pt x="81" y="0"/>
                </a:lnTo>
                <a:lnTo>
                  <a:pt x="96" y="0"/>
                </a:lnTo>
                <a:lnTo>
                  <a:pt x="103" y="0"/>
                </a:lnTo>
                <a:lnTo>
                  <a:pt x="111" y="0"/>
                </a:lnTo>
                <a:lnTo>
                  <a:pt x="118" y="0"/>
                </a:lnTo>
                <a:lnTo>
                  <a:pt x="126" y="0"/>
                </a:lnTo>
                <a:lnTo>
                  <a:pt x="133" y="0"/>
                </a:lnTo>
                <a:lnTo>
                  <a:pt x="140" y="0"/>
                </a:lnTo>
                <a:lnTo>
                  <a:pt x="148" y="0"/>
                </a:lnTo>
                <a:lnTo>
                  <a:pt x="155" y="0"/>
                </a:lnTo>
                <a:lnTo>
                  <a:pt x="163" y="0"/>
                </a:lnTo>
                <a:lnTo>
                  <a:pt x="170" y="0"/>
                </a:lnTo>
                <a:lnTo>
                  <a:pt x="177" y="0"/>
                </a:lnTo>
                <a:lnTo>
                  <a:pt x="185" y="0"/>
                </a:lnTo>
                <a:lnTo>
                  <a:pt x="200" y="0"/>
                </a:lnTo>
                <a:lnTo>
                  <a:pt x="207" y="0"/>
                </a:lnTo>
                <a:lnTo>
                  <a:pt x="214" y="0"/>
                </a:lnTo>
                <a:lnTo>
                  <a:pt x="222" y="0"/>
                </a:lnTo>
                <a:lnTo>
                  <a:pt x="229" y="0"/>
                </a:lnTo>
                <a:lnTo>
                  <a:pt x="237" y="0"/>
                </a:lnTo>
                <a:lnTo>
                  <a:pt x="244" y="0"/>
                </a:lnTo>
              </a:path>
            </a:pathLst>
          </a:custGeom>
          <a:solidFill>
            <a:srgbClr val="FFC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0" name="Freeform 82" descr="Dark horizontal"/>
          <p:cNvSpPr>
            <a:spLocks/>
          </p:cNvSpPr>
          <p:nvPr/>
        </p:nvSpPr>
        <p:spPr bwMode="auto">
          <a:xfrm>
            <a:off x="5557840" y="3893344"/>
            <a:ext cx="717550" cy="299145"/>
          </a:xfrm>
          <a:custGeom>
            <a:avLst/>
            <a:gdLst>
              <a:gd name="T0" fmla="*/ 2147483647 w 452"/>
              <a:gd name="T1" fmla="*/ 2147483647 h 335"/>
              <a:gd name="T2" fmla="*/ 2147483647 w 452"/>
              <a:gd name="T3" fmla="*/ 0 h 335"/>
              <a:gd name="T4" fmla="*/ 2147483647 w 452"/>
              <a:gd name="T5" fmla="*/ 0 h 335"/>
              <a:gd name="T6" fmla="*/ 2147483647 w 452"/>
              <a:gd name="T7" fmla="*/ 0 h 335"/>
              <a:gd name="T8" fmla="*/ 2147483647 w 452"/>
              <a:gd name="T9" fmla="*/ 2147483647 h 335"/>
              <a:gd name="T10" fmla="*/ 2147483647 w 452"/>
              <a:gd name="T11" fmla="*/ 2147483647 h 335"/>
              <a:gd name="T12" fmla="*/ 2147483647 w 452"/>
              <a:gd name="T13" fmla="*/ 2147483647 h 335"/>
              <a:gd name="T14" fmla="*/ 2147483647 w 452"/>
              <a:gd name="T15" fmla="*/ 2147483647 h 335"/>
              <a:gd name="T16" fmla="*/ 2147483647 w 452"/>
              <a:gd name="T17" fmla="*/ 2147483647 h 335"/>
              <a:gd name="T18" fmla="*/ 2147483647 w 452"/>
              <a:gd name="T19" fmla="*/ 2147483647 h 335"/>
              <a:gd name="T20" fmla="*/ 2147483647 w 452"/>
              <a:gd name="T21" fmla="*/ 2147483647 h 335"/>
              <a:gd name="T22" fmla="*/ 2147483647 w 452"/>
              <a:gd name="T23" fmla="*/ 2147483647 h 335"/>
              <a:gd name="T24" fmla="*/ 2147483647 w 452"/>
              <a:gd name="T25" fmla="*/ 2147483647 h 335"/>
              <a:gd name="T26" fmla="*/ 2147483647 w 452"/>
              <a:gd name="T27" fmla="*/ 2147483647 h 335"/>
              <a:gd name="T28" fmla="*/ 2147483647 w 452"/>
              <a:gd name="T29" fmla="*/ 2147483647 h 335"/>
              <a:gd name="T30" fmla="*/ 2147483647 w 452"/>
              <a:gd name="T31" fmla="*/ 2147483647 h 335"/>
              <a:gd name="T32" fmla="*/ 2147483647 w 452"/>
              <a:gd name="T33" fmla="*/ 2147483647 h 335"/>
              <a:gd name="T34" fmla="*/ 2147483647 w 452"/>
              <a:gd name="T35" fmla="*/ 2147483647 h 335"/>
              <a:gd name="T36" fmla="*/ 2147483647 w 452"/>
              <a:gd name="T37" fmla="*/ 2147483647 h 335"/>
              <a:gd name="T38" fmla="*/ 2147483647 w 452"/>
              <a:gd name="T39" fmla="*/ 2147483647 h 335"/>
              <a:gd name="T40" fmla="*/ 2147483647 w 452"/>
              <a:gd name="T41" fmla="*/ 2147483647 h 335"/>
              <a:gd name="T42" fmla="*/ 2147483647 w 452"/>
              <a:gd name="T43" fmla="*/ 2147483647 h 335"/>
              <a:gd name="T44" fmla="*/ 2147483647 w 452"/>
              <a:gd name="T45" fmla="*/ 2147483647 h 335"/>
              <a:gd name="T46" fmla="*/ 2147483647 w 452"/>
              <a:gd name="T47" fmla="*/ 2147483647 h 335"/>
              <a:gd name="T48" fmla="*/ 2147483647 w 452"/>
              <a:gd name="T49" fmla="*/ 2147483647 h 335"/>
              <a:gd name="T50" fmla="*/ 2147483647 w 452"/>
              <a:gd name="T51" fmla="*/ 2147483647 h 335"/>
              <a:gd name="T52" fmla="*/ 2147483647 w 452"/>
              <a:gd name="T53" fmla="*/ 2147483647 h 335"/>
              <a:gd name="T54" fmla="*/ 2147483647 w 452"/>
              <a:gd name="T55" fmla="*/ 2147483647 h 335"/>
              <a:gd name="T56" fmla="*/ 2147483647 w 452"/>
              <a:gd name="T57" fmla="*/ 2147483647 h 335"/>
              <a:gd name="T58" fmla="*/ 2147483647 w 452"/>
              <a:gd name="T59" fmla="*/ 2147483647 h 335"/>
              <a:gd name="T60" fmla="*/ 2147483647 w 452"/>
              <a:gd name="T61" fmla="*/ 2147483647 h 335"/>
              <a:gd name="T62" fmla="*/ 2147483647 w 452"/>
              <a:gd name="T63" fmla="*/ 2147483647 h 335"/>
              <a:gd name="T64" fmla="*/ 2147483647 w 452"/>
              <a:gd name="T65" fmla="*/ 2147483647 h 335"/>
              <a:gd name="T66" fmla="*/ 2147483647 w 452"/>
              <a:gd name="T67" fmla="*/ 2147483647 h 335"/>
              <a:gd name="T68" fmla="*/ 2147483647 w 452"/>
              <a:gd name="T69" fmla="*/ 2147483647 h 335"/>
              <a:gd name="T70" fmla="*/ 2147483647 w 452"/>
              <a:gd name="T71" fmla="*/ 2147483647 h 335"/>
              <a:gd name="T72" fmla="*/ 2147483647 w 452"/>
              <a:gd name="T73" fmla="*/ 2147483647 h 335"/>
              <a:gd name="T74" fmla="*/ 2147483647 w 452"/>
              <a:gd name="T75" fmla="*/ 2147483647 h 335"/>
              <a:gd name="T76" fmla="*/ 2147483647 w 452"/>
              <a:gd name="T77" fmla="*/ 2147483647 h 335"/>
              <a:gd name="T78" fmla="*/ 2147483647 w 452"/>
              <a:gd name="T79" fmla="*/ 2147483647 h 335"/>
              <a:gd name="T80" fmla="*/ 2147483647 w 452"/>
              <a:gd name="T81" fmla="*/ 2147483647 h 335"/>
              <a:gd name="T82" fmla="*/ 2147483647 w 452"/>
              <a:gd name="T83" fmla="*/ 2147483647 h 335"/>
              <a:gd name="T84" fmla="*/ 2147483647 w 452"/>
              <a:gd name="T85" fmla="*/ 2147483647 h 335"/>
              <a:gd name="T86" fmla="*/ 2147483647 w 452"/>
              <a:gd name="T87" fmla="*/ 2147483647 h 335"/>
              <a:gd name="T88" fmla="*/ 0 w 452"/>
              <a:gd name="T89" fmla="*/ 2147483647 h 335"/>
              <a:gd name="T90" fmla="*/ 0 w 452"/>
              <a:gd name="T91" fmla="*/ 2147483647 h 335"/>
              <a:gd name="T92" fmla="*/ 0 w 452"/>
              <a:gd name="T93" fmla="*/ 2147483647 h 335"/>
              <a:gd name="T94" fmla="*/ 2147483647 w 452"/>
              <a:gd name="T95" fmla="*/ 2147483647 h 335"/>
              <a:gd name="T96" fmla="*/ 2147483647 w 452"/>
              <a:gd name="T97" fmla="*/ 2147483647 h 335"/>
              <a:gd name="T98" fmla="*/ 2147483647 w 452"/>
              <a:gd name="T99" fmla="*/ 2147483647 h 335"/>
              <a:gd name="T100" fmla="*/ 2147483647 w 452"/>
              <a:gd name="T101" fmla="*/ 2147483647 h 335"/>
              <a:gd name="T102" fmla="*/ 2147483647 w 452"/>
              <a:gd name="T103" fmla="*/ 2147483647 h 335"/>
              <a:gd name="T104" fmla="*/ 2147483647 w 452"/>
              <a:gd name="T105" fmla="*/ 2147483647 h 335"/>
              <a:gd name="T106" fmla="*/ 2147483647 w 452"/>
              <a:gd name="T107" fmla="*/ 2147483647 h 335"/>
              <a:gd name="T108" fmla="*/ 2147483647 w 452"/>
              <a:gd name="T109" fmla="*/ 2147483647 h 335"/>
              <a:gd name="T110" fmla="*/ 2147483647 w 452"/>
              <a:gd name="T111" fmla="*/ 2147483647 h 335"/>
              <a:gd name="T112" fmla="*/ 2147483647 w 452"/>
              <a:gd name="T113" fmla="*/ 2147483647 h 335"/>
              <a:gd name="T114" fmla="*/ 2147483647 w 452"/>
              <a:gd name="T115" fmla="*/ 2147483647 h 3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2" h="335">
                <a:moveTo>
                  <a:pt x="296" y="8"/>
                </a:moveTo>
                <a:lnTo>
                  <a:pt x="311" y="8"/>
                </a:lnTo>
                <a:lnTo>
                  <a:pt x="348" y="8"/>
                </a:lnTo>
                <a:lnTo>
                  <a:pt x="355" y="8"/>
                </a:lnTo>
                <a:lnTo>
                  <a:pt x="362" y="0"/>
                </a:lnTo>
                <a:lnTo>
                  <a:pt x="370" y="0"/>
                </a:lnTo>
                <a:lnTo>
                  <a:pt x="377" y="0"/>
                </a:lnTo>
                <a:lnTo>
                  <a:pt x="385" y="0"/>
                </a:lnTo>
                <a:lnTo>
                  <a:pt x="392" y="0"/>
                </a:lnTo>
                <a:lnTo>
                  <a:pt x="399" y="0"/>
                </a:lnTo>
                <a:lnTo>
                  <a:pt x="407" y="0"/>
                </a:lnTo>
                <a:lnTo>
                  <a:pt x="414" y="0"/>
                </a:lnTo>
                <a:lnTo>
                  <a:pt x="429" y="0"/>
                </a:lnTo>
                <a:lnTo>
                  <a:pt x="436" y="0"/>
                </a:lnTo>
                <a:lnTo>
                  <a:pt x="436" y="8"/>
                </a:lnTo>
                <a:lnTo>
                  <a:pt x="436" y="15"/>
                </a:lnTo>
                <a:lnTo>
                  <a:pt x="436" y="30"/>
                </a:lnTo>
                <a:lnTo>
                  <a:pt x="444" y="37"/>
                </a:lnTo>
                <a:lnTo>
                  <a:pt x="444" y="45"/>
                </a:lnTo>
                <a:lnTo>
                  <a:pt x="444" y="52"/>
                </a:lnTo>
                <a:lnTo>
                  <a:pt x="444" y="60"/>
                </a:lnTo>
                <a:lnTo>
                  <a:pt x="444" y="67"/>
                </a:lnTo>
                <a:lnTo>
                  <a:pt x="444" y="74"/>
                </a:lnTo>
                <a:lnTo>
                  <a:pt x="444" y="82"/>
                </a:lnTo>
                <a:lnTo>
                  <a:pt x="444" y="89"/>
                </a:lnTo>
                <a:lnTo>
                  <a:pt x="444" y="97"/>
                </a:lnTo>
                <a:lnTo>
                  <a:pt x="444" y="104"/>
                </a:lnTo>
                <a:lnTo>
                  <a:pt x="444" y="112"/>
                </a:lnTo>
                <a:lnTo>
                  <a:pt x="444" y="119"/>
                </a:lnTo>
                <a:lnTo>
                  <a:pt x="444" y="126"/>
                </a:lnTo>
                <a:lnTo>
                  <a:pt x="444" y="134"/>
                </a:lnTo>
                <a:lnTo>
                  <a:pt x="444" y="141"/>
                </a:lnTo>
                <a:lnTo>
                  <a:pt x="444" y="149"/>
                </a:lnTo>
                <a:lnTo>
                  <a:pt x="444" y="156"/>
                </a:lnTo>
                <a:lnTo>
                  <a:pt x="444" y="163"/>
                </a:lnTo>
                <a:lnTo>
                  <a:pt x="444" y="171"/>
                </a:lnTo>
                <a:lnTo>
                  <a:pt x="444" y="178"/>
                </a:lnTo>
                <a:lnTo>
                  <a:pt x="444" y="186"/>
                </a:lnTo>
                <a:lnTo>
                  <a:pt x="444" y="193"/>
                </a:lnTo>
                <a:lnTo>
                  <a:pt x="444" y="200"/>
                </a:lnTo>
                <a:lnTo>
                  <a:pt x="444" y="208"/>
                </a:lnTo>
                <a:lnTo>
                  <a:pt x="444" y="215"/>
                </a:lnTo>
                <a:lnTo>
                  <a:pt x="444" y="223"/>
                </a:lnTo>
                <a:lnTo>
                  <a:pt x="444" y="230"/>
                </a:lnTo>
                <a:lnTo>
                  <a:pt x="444" y="237"/>
                </a:lnTo>
                <a:lnTo>
                  <a:pt x="444" y="245"/>
                </a:lnTo>
                <a:lnTo>
                  <a:pt x="444" y="252"/>
                </a:lnTo>
                <a:lnTo>
                  <a:pt x="444" y="260"/>
                </a:lnTo>
                <a:lnTo>
                  <a:pt x="444" y="267"/>
                </a:lnTo>
                <a:lnTo>
                  <a:pt x="444" y="282"/>
                </a:lnTo>
                <a:lnTo>
                  <a:pt x="444" y="289"/>
                </a:lnTo>
                <a:lnTo>
                  <a:pt x="444" y="297"/>
                </a:lnTo>
                <a:lnTo>
                  <a:pt x="444" y="311"/>
                </a:lnTo>
                <a:lnTo>
                  <a:pt x="444" y="319"/>
                </a:lnTo>
                <a:lnTo>
                  <a:pt x="451" y="326"/>
                </a:lnTo>
                <a:lnTo>
                  <a:pt x="444" y="334"/>
                </a:lnTo>
                <a:lnTo>
                  <a:pt x="436" y="334"/>
                </a:lnTo>
                <a:lnTo>
                  <a:pt x="429" y="334"/>
                </a:lnTo>
                <a:lnTo>
                  <a:pt x="422" y="334"/>
                </a:lnTo>
                <a:lnTo>
                  <a:pt x="414" y="334"/>
                </a:lnTo>
                <a:lnTo>
                  <a:pt x="407" y="334"/>
                </a:lnTo>
                <a:lnTo>
                  <a:pt x="399" y="334"/>
                </a:lnTo>
                <a:lnTo>
                  <a:pt x="392" y="334"/>
                </a:lnTo>
                <a:lnTo>
                  <a:pt x="385" y="334"/>
                </a:lnTo>
                <a:lnTo>
                  <a:pt x="377" y="334"/>
                </a:lnTo>
                <a:lnTo>
                  <a:pt x="370" y="334"/>
                </a:lnTo>
                <a:lnTo>
                  <a:pt x="362" y="334"/>
                </a:lnTo>
                <a:lnTo>
                  <a:pt x="355" y="334"/>
                </a:lnTo>
                <a:lnTo>
                  <a:pt x="348" y="334"/>
                </a:lnTo>
                <a:lnTo>
                  <a:pt x="340" y="334"/>
                </a:lnTo>
                <a:lnTo>
                  <a:pt x="333" y="334"/>
                </a:lnTo>
                <a:lnTo>
                  <a:pt x="325" y="334"/>
                </a:lnTo>
                <a:lnTo>
                  <a:pt x="318" y="334"/>
                </a:lnTo>
                <a:lnTo>
                  <a:pt x="311" y="334"/>
                </a:lnTo>
                <a:lnTo>
                  <a:pt x="303" y="334"/>
                </a:lnTo>
                <a:lnTo>
                  <a:pt x="303" y="326"/>
                </a:lnTo>
                <a:lnTo>
                  <a:pt x="303" y="319"/>
                </a:lnTo>
                <a:lnTo>
                  <a:pt x="303" y="311"/>
                </a:lnTo>
                <a:lnTo>
                  <a:pt x="303" y="297"/>
                </a:lnTo>
                <a:lnTo>
                  <a:pt x="303" y="289"/>
                </a:lnTo>
                <a:lnTo>
                  <a:pt x="303" y="274"/>
                </a:lnTo>
                <a:lnTo>
                  <a:pt x="303" y="267"/>
                </a:lnTo>
                <a:lnTo>
                  <a:pt x="303" y="260"/>
                </a:lnTo>
                <a:lnTo>
                  <a:pt x="296" y="260"/>
                </a:lnTo>
                <a:lnTo>
                  <a:pt x="288" y="260"/>
                </a:lnTo>
                <a:lnTo>
                  <a:pt x="274" y="260"/>
                </a:lnTo>
                <a:lnTo>
                  <a:pt x="266" y="260"/>
                </a:lnTo>
                <a:lnTo>
                  <a:pt x="251" y="260"/>
                </a:lnTo>
                <a:lnTo>
                  <a:pt x="244" y="260"/>
                </a:lnTo>
                <a:lnTo>
                  <a:pt x="237" y="260"/>
                </a:lnTo>
                <a:lnTo>
                  <a:pt x="229" y="260"/>
                </a:lnTo>
                <a:lnTo>
                  <a:pt x="214" y="260"/>
                </a:lnTo>
                <a:lnTo>
                  <a:pt x="207" y="260"/>
                </a:lnTo>
                <a:lnTo>
                  <a:pt x="200" y="260"/>
                </a:lnTo>
                <a:lnTo>
                  <a:pt x="192" y="260"/>
                </a:lnTo>
                <a:lnTo>
                  <a:pt x="185" y="260"/>
                </a:lnTo>
                <a:lnTo>
                  <a:pt x="177" y="260"/>
                </a:lnTo>
                <a:lnTo>
                  <a:pt x="170" y="260"/>
                </a:lnTo>
                <a:lnTo>
                  <a:pt x="163" y="260"/>
                </a:lnTo>
                <a:lnTo>
                  <a:pt x="155" y="260"/>
                </a:lnTo>
                <a:lnTo>
                  <a:pt x="148" y="260"/>
                </a:lnTo>
                <a:lnTo>
                  <a:pt x="140" y="260"/>
                </a:lnTo>
                <a:lnTo>
                  <a:pt x="133" y="267"/>
                </a:lnTo>
                <a:lnTo>
                  <a:pt x="126" y="267"/>
                </a:lnTo>
                <a:lnTo>
                  <a:pt x="118" y="267"/>
                </a:lnTo>
                <a:lnTo>
                  <a:pt x="111" y="267"/>
                </a:lnTo>
                <a:lnTo>
                  <a:pt x="103" y="267"/>
                </a:lnTo>
                <a:lnTo>
                  <a:pt x="96" y="267"/>
                </a:lnTo>
                <a:lnTo>
                  <a:pt x="89" y="267"/>
                </a:lnTo>
                <a:lnTo>
                  <a:pt x="81" y="267"/>
                </a:lnTo>
                <a:lnTo>
                  <a:pt x="74" y="267"/>
                </a:lnTo>
                <a:lnTo>
                  <a:pt x="66" y="267"/>
                </a:lnTo>
                <a:lnTo>
                  <a:pt x="59" y="267"/>
                </a:lnTo>
                <a:lnTo>
                  <a:pt x="52" y="267"/>
                </a:lnTo>
                <a:lnTo>
                  <a:pt x="44" y="267"/>
                </a:lnTo>
                <a:lnTo>
                  <a:pt x="22" y="267"/>
                </a:lnTo>
                <a:lnTo>
                  <a:pt x="15" y="267"/>
                </a:lnTo>
                <a:lnTo>
                  <a:pt x="7" y="267"/>
                </a:lnTo>
                <a:lnTo>
                  <a:pt x="7" y="252"/>
                </a:lnTo>
                <a:lnTo>
                  <a:pt x="7" y="237"/>
                </a:lnTo>
                <a:lnTo>
                  <a:pt x="7" y="230"/>
                </a:lnTo>
                <a:lnTo>
                  <a:pt x="7" y="223"/>
                </a:lnTo>
                <a:lnTo>
                  <a:pt x="7" y="208"/>
                </a:lnTo>
                <a:lnTo>
                  <a:pt x="7" y="200"/>
                </a:lnTo>
                <a:lnTo>
                  <a:pt x="7" y="193"/>
                </a:lnTo>
                <a:lnTo>
                  <a:pt x="7" y="186"/>
                </a:lnTo>
                <a:lnTo>
                  <a:pt x="7" y="178"/>
                </a:lnTo>
                <a:lnTo>
                  <a:pt x="7" y="171"/>
                </a:lnTo>
                <a:lnTo>
                  <a:pt x="7" y="163"/>
                </a:lnTo>
                <a:lnTo>
                  <a:pt x="7" y="149"/>
                </a:lnTo>
                <a:lnTo>
                  <a:pt x="7" y="141"/>
                </a:lnTo>
                <a:lnTo>
                  <a:pt x="7" y="134"/>
                </a:lnTo>
                <a:lnTo>
                  <a:pt x="7" y="126"/>
                </a:lnTo>
                <a:lnTo>
                  <a:pt x="7" y="119"/>
                </a:lnTo>
                <a:lnTo>
                  <a:pt x="0" y="104"/>
                </a:lnTo>
                <a:lnTo>
                  <a:pt x="0" y="89"/>
                </a:lnTo>
                <a:lnTo>
                  <a:pt x="0" y="82"/>
                </a:lnTo>
                <a:lnTo>
                  <a:pt x="0" y="74"/>
                </a:lnTo>
                <a:lnTo>
                  <a:pt x="0" y="67"/>
                </a:lnTo>
                <a:lnTo>
                  <a:pt x="0" y="60"/>
                </a:lnTo>
                <a:lnTo>
                  <a:pt x="0" y="45"/>
                </a:lnTo>
                <a:lnTo>
                  <a:pt x="7" y="45"/>
                </a:lnTo>
                <a:lnTo>
                  <a:pt x="15" y="45"/>
                </a:lnTo>
                <a:lnTo>
                  <a:pt x="22" y="45"/>
                </a:lnTo>
                <a:lnTo>
                  <a:pt x="29" y="45"/>
                </a:lnTo>
                <a:lnTo>
                  <a:pt x="44" y="45"/>
                </a:lnTo>
                <a:lnTo>
                  <a:pt x="52" y="45"/>
                </a:lnTo>
                <a:lnTo>
                  <a:pt x="66" y="45"/>
                </a:lnTo>
                <a:lnTo>
                  <a:pt x="74" y="45"/>
                </a:lnTo>
                <a:lnTo>
                  <a:pt x="81" y="45"/>
                </a:lnTo>
                <a:lnTo>
                  <a:pt x="89" y="45"/>
                </a:lnTo>
                <a:lnTo>
                  <a:pt x="96" y="45"/>
                </a:lnTo>
                <a:lnTo>
                  <a:pt x="103" y="45"/>
                </a:lnTo>
                <a:lnTo>
                  <a:pt x="118" y="45"/>
                </a:lnTo>
                <a:lnTo>
                  <a:pt x="126" y="45"/>
                </a:lnTo>
                <a:lnTo>
                  <a:pt x="133" y="45"/>
                </a:lnTo>
                <a:lnTo>
                  <a:pt x="140" y="45"/>
                </a:lnTo>
                <a:lnTo>
                  <a:pt x="148" y="45"/>
                </a:lnTo>
                <a:lnTo>
                  <a:pt x="155" y="45"/>
                </a:lnTo>
                <a:lnTo>
                  <a:pt x="163" y="45"/>
                </a:lnTo>
                <a:lnTo>
                  <a:pt x="170" y="45"/>
                </a:lnTo>
                <a:lnTo>
                  <a:pt x="177" y="45"/>
                </a:lnTo>
                <a:lnTo>
                  <a:pt x="185" y="45"/>
                </a:lnTo>
                <a:lnTo>
                  <a:pt x="200" y="45"/>
                </a:lnTo>
                <a:lnTo>
                  <a:pt x="207" y="45"/>
                </a:lnTo>
                <a:lnTo>
                  <a:pt x="214" y="45"/>
                </a:lnTo>
                <a:lnTo>
                  <a:pt x="222" y="45"/>
                </a:lnTo>
                <a:lnTo>
                  <a:pt x="229" y="45"/>
                </a:lnTo>
                <a:lnTo>
                  <a:pt x="237" y="45"/>
                </a:lnTo>
                <a:lnTo>
                  <a:pt x="244" y="45"/>
                </a:lnTo>
                <a:lnTo>
                  <a:pt x="251" y="45"/>
                </a:lnTo>
                <a:lnTo>
                  <a:pt x="259" y="45"/>
                </a:lnTo>
                <a:lnTo>
                  <a:pt x="296" y="45"/>
                </a:lnTo>
                <a:lnTo>
                  <a:pt x="296" y="23"/>
                </a:lnTo>
                <a:lnTo>
                  <a:pt x="296" y="15"/>
                </a:lnTo>
                <a:lnTo>
                  <a:pt x="296" y="8"/>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1" name="Freeform 83" descr="Dark horizontal"/>
          <p:cNvSpPr>
            <a:spLocks/>
          </p:cNvSpPr>
          <p:nvPr/>
        </p:nvSpPr>
        <p:spPr bwMode="auto">
          <a:xfrm>
            <a:off x="6262688" y="3926385"/>
            <a:ext cx="447675" cy="266105"/>
          </a:xfrm>
          <a:custGeom>
            <a:avLst/>
            <a:gdLst>
              <a:gd name="T0" fmla="*/ 2147483647 w 282"/>
              <a:gd name="T1" fmla="*/ 2147483647 h 298"/>
              <a:gd name="T2" fmla="*/ 2147483647 w 282"/>
              <a:gd name="T3" fmla="*/ 2147483647 h 298"/>
              <a:gd name="T4" fmla="*/ 2147483647 w 282"/>
              <a:gd name="T5" fmla="*/ 2147483647 h 298"/>
              <a:gd name="T6" fmla="*/ 2147483647 w 282"/>
              <a:gd name="T7" fmla="*/ 2147483647 h 298"/>
              <a:gd name="T8" fmla="*/ 2147483647 w 282"/>
              <a:gd name="T9" fmla="*/ 2147483647 h 298"/>
              <a:gd name="T10" fmla="*/ 2147483647 w 282"/>
              <a:gd name="T11" fmla="*/ 2147483647 h 298"/>
              <a:gd name="T12" fmla="*/ 2147483647 w 282"/>
              <a:gd name="T13" fmla="*/ 2147483647 h 298"/>
              <a:gd name="T14" fmla="*/ 2147483647 w 282"/>
              <a:gd name="T15" fmla="*/ 2147483647 h 298"/>
              <a:gd name="T16" fmla="*/ 2147483647 w 282"/>
              <a:gd name="T17" fmla="*/ 2147483647 h 298"/>
              <a:gd name="T18" fmla="*/ 2147483647 w 282"/>
              <a:gd name="T19" fmla="*/ 2147483647 h 298"/>
              <a:gd name="T20" fmla="*/ 2147483647 w 282"/>
              <a:gd name="T21" fmla="*/ 2147483647 h 298"/>
              <a:gd name="T22" fmla="*/ 2147483647 w 282"/>
              <a:gd name="T23" fmla="*/ 2147483647 h 298"/>
              <a:gd name="T24" fmla="*/ 2147483647 w 282"/>
              <a:gd name="T25" fmla="*/ 2147483647 h 298"/>
              <a:gd name="T26" fmla="*/ 2147483647 w 282"/>
              <a:gd name="T27" fmla="*/ 2147483647 h 298"/>
              <a:gd name="T28" fmla="*/ 2147483647 w 282"/>
              <a:gd name="T29" fmla="*/ 2147483647 h 298"/>
              <a:gd name="T30" fmla="*/ 2147483647 w 282"/>
              <a:gd name="T31" fmla="*/ 2147483647 h 298"/>
              <a:gd name="T32" fmla="*/ 2147483647 w 282"/>
              <a:gd name="T33" fmla="*/ 2147483647 h 298"/>
              <a:gd name="T34" fmla="*/ 2147483647 w 282"/>
              <a:gd name="T35" fmla="*/ 2147483647 h 298"/>
              <a:gd name="T36" fmla="*/ 2147483647 w 282"/>
              <a:gd name="T37" fmla="*/ 2147483647 h 298"/>
              <a:gd name="T38" fmla="*/ 2147483647 w 282"/>
              <a:gd name="T39" fmla="*/ 2147483647 h 298"/>
              <a:gd name="T40" fmla="*/ 2147483647 w 282"/>
              <a:gd name="T41" fmla="*/ 2147483647 h 298"/>
              <a:gd name="T42" fmla="*/ 2147483647 w 282"/>
              <a:gd name="T43" fmla="*/ 2147483647 h 298"/>
              <a:gd name="T44" fmla="*/ 2147483647 w 282"/>
              <a:gd name="T45" fmla="*/ 2147483647 h 298"/>
              <a:gd name="T46" fmla="*/ 2147483647 w 282"/>
              <a:gd name="T47" fmla="*/ 2147483647 h 298"/>
              <a:gd name="T48" fmla="*/ 2147483647 w 282"/>
              <a:gd name="T49" fmla="*/ 2147483647 h 298"/>
              <a:gd name="T50" fmla="*/ 2147483647 w 282"/>
              <a:gd name="T51" fmla="*/ 2147483647 h 298"/>
              <a:gd name="T52" fmla="*/ 0 w 282"/>
              <a:gd name="T53" fmla="*/ 2147483647 h 298"/>
              <a:gd name="T54" fmla="*/ 0 w 282"/>
              <a:gd name="T55" fmla="*/ 2147483647 h 298"/>
              <a:gd name="T56" fmla="*/ 0 w 282"/>
              <a:gd name="T57" fmla="*/ 2147483647 h 298"/>
              <a:gd name="T58" fmla="*/ 0 w 282"/>
              <a:gd name="T59" fmla="*/ 2147483647 h 298"/>
              <a:gd name="T60" fmla="*/ 0 w 282"/>
              <a:gd name="T61" fmla="*/ 2147483647 h 298"/>
              <a:gd name="T62" fmla="*/ 0 w 282"/>
              <a:gd name="T63" fmla="*/ 2147483647 h 298"/>
              <a:gd name="T64" fmla="*/ 0 w 282"/>
              <a:gd name="T65" fmla="*/ 2147483647 h 298"/>
              <a:gd name="T66" fmla="*/ 0 w 282"/>
              <a:gd name="T67" fmla="*/ 2147483647 h 298"/>
              <a:gd name="T68" fmla="*/ 0 w 282"/>
              <a:gd name="T69" fmla="*/ 2147483647 h 298"/>
              <a:gd name="T70" fmla="*/ 0 w 282"/>
              <a:gd name="T71" fmla="*/ 2147483647 h 298"/>
              <a:gd name="T72" fmla="*/ 0 w 282"/>
              <a:gd name="T73" fmla="*/ 2147483647 h 298"/>
              <a:gd name="T74" fmla="*/ 0 w 282"/>
              <a:gd name="T75" fmla="*/ 2147483647 h 298"/>
              <a:gd name="T76" fmla="*/ 0 w 282"/>
              <a:gd name="T77" fmla="*/ 0 h 298"/>
              <a:gd name="T78" fmla="*/ 2147483647 w 282"/>
              <a:gd name="T79" fmla="*/ 0 h 298"/>
              <a:gd name="T80" fmla="*/ 2147483647 w 282"/>
              <a:gd name="T81" fmla="*/ 0 h 298"/>
              <a:gd name="T82" fmla="*/ 2147483647 w 282"/>
              <a:gd name="T83" fmla="*/ 0 h 298"/>
              <a:gd name="T84" fmla="*/ 2147483647 w 282"/>
              <a:gd name="T85" fmla="*/ 0 h 298"/>
              <a:gd name="T86" fmla="*/ 2147483647 w 282"/>
              <a:gd name="T87" fmla="*/ 0 h 298"/>
              <a:gd name="T88" fmla="*/ 2147483647 w 282"/>
              <a:gd name="T89" fmla="*/ 0 h 298"/>
              <a:gd name="T90" fmla="*/ 2147483647 w 282"/>
              <a:gd name="T91" fmla="*/ 0 h 298"/>
              <a:gd name="T92" fmla="*/ 2147483647 w 282"/>
              <a:gd name="T93" fmla="*/ 0 h 298"/>
              <a:gd name="T94" fmla="*/ 2147483647 w 282"/>
              <a:gd name="T95" fmla="*/ 0 h 298"/>
              <a:gd name="T96" fmla="*/ 2147483647 w 282"/>
              <a:gd name="T97" fmla="*/ 0 h 298"/>
              <a:gd name="T98" fmla="*/ 2147483647 w 282"/>
              <a:gd name="T99" fmla="*/ 0 h 2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2" h="298">
                <a:moveTo>
                  <a:pt x="259" y="0"/>
                </a:moveTo>
                <a:lnTo>
                  <a:pt x="251" y="0"/>
                </a:lnTo>
                <a:lnTo>
                  <a:pt x="251" y="8"/>
                </a:lnTo>
                <a:lnTo>
                  <a:pt x="251" y="15"/>
                </a:lnTo>
                <a:lnTo>
                  <a:pt x="259" y="15"/>
                </a:lnTo>
                <a:lnTo>
                  <a:pt x="259" y="23"/>
                </a:lnTo>
                <a:lnTo>
                  <a:pt x="259" y="30"/>
                </a:lnTo>
                <a:lnTo>
                  <a:pt x="259" y="37"/>
                </a:lnTo>
                <a:lnTo>
                  <a:pt x="259" y="45"/>
                </a:lnTo>
                <a:lnTo>
                  <a:pt x="259" y="52"/>
                </a:lnTo>
                <a:lnTo>
                  <a:pt x="259" y="60"/>
                </a:lnTo>
                <a:lnTo>
                  <a:pt x="259" y="67"/>
                </a:lnTo>
                <a:lnTo>
                  <a:pt x="266" y="67"/>
                </a:lnTo>
                <a:lnTo>
                  <a:pt x="266" y="75"/>
                </a:lnTo>
                <a:lnTo>
                  <a:pt x="266" y="82"/>
                </a:lnTo>
                <a:lnTo>
                  <a:pt x="273" y="82"/>
                </a:lnTo>
                <a:lnTo>
                  <a:pt x="273" y="89"/>
                </a:lnTo>
                <a:lnTo>
                  <a:pt x="273" y="97"/>
                </a:lnTo>
                <a:lnTo>
                  <a:pt x="281" y="104"/>
                </a:lnTo>
                <a:lnTo>
                  <a:pt x="273" y="112"/>
                </a:lnTo>
                <a:lnTo>
                  <a:pt x="281" y="112"/>
                </a:lnTo>
                <a:lnTo>
                  <a:pt x="273" y="119"/>
                </a:lnTo>
                <a:lnTo>
                  <a:pt x="281" y="119"/>
                </a:lnTo>
                <a:lnTo>
                  <a:pt x="273" y="119"/>
                </a:lnTo>
                <a:lnTo>
                  <a:pt x="273" y="126"/>
                </a:lnTo>
                <a:lnTo>
                  <a:pt x="273" y="134"/>
                </a:lnTo>
                <a:lnTo>
                  <a:pt x="273" y="141"/>
                </a:lnTo>
                <a:lnTo>
                  <a:pt x="281" y="149"/>
                </a:lnTo>
                <a:lnTo>
                  <a:pt x="281" y="156"/>
                </a:lnTo>
                <a:lnTo>
                  <a:pt x="281" y="163"/>
                </a:lnTo>
                <a:lnTo>
                  <a:pt x="281" y="171"/>
                </a:lnTo>
                <a:lnTo>
                  <a:pt x="273" y="171"/>
                </a:lnTo>
                <a:lnTo>
                  <a:pt x="273" y="178"/>
                </a:lnTo>
                <a:lnTo>
                  <a:pt x="273" y="186"/>
                </a:lnTo>
                <a:lnTo>
                  <a:pt x="266" y="186"/>
                </a:lnTo>
                <a:lnTo>
                  <a:pt x="266" y="193"/>
                </a:lnTo>
                <a:lnTo>
                  <a:pt x="266" y="200"/>
                </a:lnTo>
                <a:lnTo>
                  <a:pt x="266" y="208"/>
                </a:lnTo>
                <a:lnTo>
                  <a:pt x="259" y="208"/>
                </a:lnTo>
                <a:lnTo>
                  <a:pt x="259" y="215"/>
                </a:lnTo>
                <a:lnTo>
                  <a:pt x="251" y="223"/>
                </a:lnTo>
                <a:lnTo>
                  <a:pt x="251" y="230"/>
                </a:lnTo>
                <a:lnTo>
                  <a:pt x="244" y="230"/>
                </a:lnTo>
                <a:lnTo>
                  <a:pt x="244" y="237"/>
                </a:lnTo>
                <a:lnTo>
                  <a:pt x="244" y="245"/>
                </a:lnTo>
                <a:lnTo>
                  <a:pt x="236" y="245"/>
                </a:lnTo>
                <a:lnTo>
                  <a:pt x="236" y="252"/>
                </a:lnTo>
                <a:lnTo>
                  <a:pt x="236" y="260"/>
                </a:lnTo>
                <a:lnTo>
                  <a:pt x="229" y="260"/>
                </a:lnTo>
                <a:lnTo>
                  <a:pt x="229" y="267"/>
                </a:lnTo>
                <a:lnTo>
                  <a:pt x="229" y="274"/>
                </a:lnTo>
                <a:lnTo>
                  <a:pt x="229" y="282"/>
                </a:lnTo>
                <a:lnTo>
                  <a:pt x="229" y="289"/>
                </a:lnTo>
                <a:lnTo>
                  <a:pt x="222" y="289"/>
                </a:lnTo>
                <a:lnTo>
                  <a:pt x="214" y="289"/>
                </a:lnTo>
                <a:lnTo>
                  <a:pt x="207" y="289"/>
                </a:lnTo>
                <a:lnTo>
                  <a:pt x="199" y="289"/>
                </a:lnTo>
                <a:lnTo>
                  <a:pt x="185" y="289"/>
                </a:lnTo>
                <a:lnTo>
                  <a:pt x="177" y="289"/>
                </a:lnTo>
                <a:lnTo>
                  <a:pt x="162" y="289"/>
                </a:lnTo>
                <a:lnTo>
                  <a:pt x="155" y="289"/>
                </a:lnTo>
                <a:lnTo>
                  <a:pt x="148" y="289"/>
                </a:lnTo>
                <a:lnTo>
                  <a:pt x="140" y="289"/>
                </a:lnTo>
                <a:lnTo>
                  <a:pt x="133" y="289"/>
                </a:lnTo>
                <a:lnTo>
                  <a:pt x="125" y="289"/>
                </a:lnTo>
                <a:lnTo>
                  <a:pt x="125" y="297"/>
                </a:lnTo>
                <a:lnTo>
                  <a:pt x="118" y="297"/>
                </a:lnTo>
                <a:lnTo>
                  <a:pt x="111" y="297"/>
                </a:lnTo>
                <a:lnTo>
                  <a:pt x="103" y="297"/>
                </a:lnTo>
                <a:lnTo>
                  <a:pt x="96" y="297"/>
                </a:lnTo>
                <a:lnTo>
                  <a:pt x="88" y="297"/>
                </a:lnTo>
                <a:lnTo>
                  <a:pt x="74" y="297"/>
                </a:lnTo>
                <a:lnTo>
                  <a:pt x="66" y="297"/>
                </a:lnTo>
                <a:lnTo>
                  <a:pt x="51" y="297"/>
                </a:lnTo>
                <a:lnTo>
                  <a:pt x="44" y="297"/>
                </a:lnTo>
                <a:lnTo>
                  <a:pt x="37" y="297"/>
                </a:lnTo>
                <a:lnTo>
                  <a:pt x="29" y="297"/>
                </a:lnTo>
                <a:lnTo>
                  <a:pt x="15" y="297"/>
                </a:lnTo>
                <a:lnTo>
                  <a:pt x="0" y="297"/>
                </a:lnTo>
                <a:lnTo>
                  <a:pt x="7" y="289"/>
                </a:lnTo>
                <a:lnTo>
                  <a:pt x="0" y="282"/>
                </a:lnTo>
                <a:lnTo>
                  <a:pt x="0" y="274"/>
                </a:lnTo>
                <a:lnTo>
                  <a:pt x="0" y="260"/>
                </a:lnTo>
                <a:lnTo>
                  <a:pt x="0" y="252"/>
                </a:lnTo>
                <a:lnTo>
                  <a:pt x="0" y="245"/>
                </a:lnTo>
                <a:lnTo>
                  <a:pt x="0" y="230"/>
                </a:lnTo>
                <a:lnTo>
                  <a:pt x="0" y="223"/>
                </a:lnTo>
                <a:lnTo>
                  <a:pt x="0" y="215"/>
                </a:lnTo>
                <a:lnTo>
                  <a:pt x="0" y="208"/>
                </a:lnTo>
                <a:lnTo>
                  <a:pt x="0" y="200"/>
                </a:lnTo>
                <a:lnTo>
                  <a:pt x="0" y="193"/>
                </a:lnTo>
                <a:lnTo>
                  <a:pt x="0" y="186"/>
                </a:lnTo>
                <a:lnTo>
                  <a:pt x="0" y="178"/>
                </a:lnTo>
                <a:lnTo>
                  <a:pt x="0" y="171"/>
                </a:lnTo>
                <a:lnTo>
                  <a:pt x="0" y="163"/>
                </a:lnTo>
                <a:lnTo>
                  <a:pt x="0" y="156"/>
                </a:lnTo>
                <a:lnTo>
                  <a:pt x="0" y="149"/>
                </a:lnTo>
                <a:lnTo>
                  <a:pt x="0" y="141"/>
                </a:lnTo>
                <a:lnTo>
                  <a:pt x="0" y="134"/>
                </a:lnTo>
                <a:lnTo>
                  <a:pt x="0" y="126"/>
                </a:lnTo>
                <a:lnTo>
                  <a:pt x="0" y="119"/>
                </a:lnTo>
                <a:lnTo>
                  <a:pt x="0" y="112"/>
                </a:lnTo>
                <a:lnTo>
                  <a:pt x="0" y="104"/>
                </a:lnTo>
                <a:lnTo>
                  <a:pt x="0" y="97"/>
                </a:lnTo>
                <a:lnTo>
                  <a:pt x="0" y="89"/>
                </a:lnTo>
                <a:lnTo>
                  <a:pt x="0" y="82"/>
                </a:lnTo>
                <a:lnTo>
                  <a:pt x="0" y="75"/>
                </a:lnTo>
                <a:lnTo>
                  <a:pt x="0" y="67"/>
                </a:lnTo>
                <a:lnTo>
                  <a:pt x="0" y="60"/>
                </a:lnTo>
                <a:lnTo>
                  <a:pt x="0" y="52"/>
                </a:lnTo>
                <a:lnTo>
                  <a:pt x="0" y="45"/>
                </a:lnTo>
                <a:lnTo>
                  <a:pt x="0" y="37"/>
                </a:lnTo>
                <a:lnTo>
                  <a:pt x="0" y="30"/>
                </a:lnTo>
                <a:lnTo>
                  <a:pt x="0" y="23"/>
                </a:lnTo>
                <a:lnTo>
                  <a:pt x="0" y="15"/>
                </a:lnTo>
                <a:lnTo>
                  <a:pt x="0" y="8"/>
                </a:lnTo>
                <a:lnTo>
                  <a:pt x="0" y="0"/>
                </a:lnTo>
                <a:lnTo>
                  <a:pt x="7" y="0"/>
                </a:lnTo>
                <a:lnTo>
                  <a:pt x="15" y="0"/>
                </a:lnTo>
                <a:lnTo>
                  <a:pt x="22" y="0"/>
                </a:lnTo>
                <a:lnTo>
                  <a:pt x="29" y="0"/>
                </a:lnTo>
                <a:lnTo>
                  <a:pt x="37" y="0"/>
                </a:lnTo>
                <a:lnTo>
                  <a:pt x="44" y="0"/>
                </a:lnTo>
                <a:lnTo>
                  <a:pt x="51" y="0"/>
                </a:lnTo>
                <a:lnTo>
                  <a:pt x="59" y="0"/>
                </a:lnTo>
                <a:lnTo>
                  <a:pt x="66" y="0"/>
                </a:lnTo>
                <a:lnTo>
                  <a:pt x="74" y="0"/>
                </a:lnTo>
                <a:lnTo>
                  <a:pt x="81" y="0"/>
                </a:lnTo>
                <a:lnTo>
                  <a:pt x="88" y="0"/>
                </a:lnTo>
                <a:lnTo>
                  <a:pt x="96" y="0"/>
                </a:lnTo>
                <a:lnTo>
                  <a:pt x="103" y="0"/>
                </a:lnTo>
                <a:lnTo>
                  <a:pt x="118" y="0"/>
                </a:lnTo>
                <a:lnTo>
                  <a:pt x="125" y="0"/>
                </a:lnTo>
                <a:lnTo>
                  <a:pt x="133" y="0"/>
                </a:lnTo>
                <a:lnTo>
                  <a:pt x="140" y="0"/>
                </a:lnTo>
                <a:lnTo>
                  <a:pt x="148" y="0"/>
                </a:lnTo>
                <a:lnTo>
                  <a:pt x="155" y="0"/>
                </a:lnTo>
                <a:lnTo>
                  <a:pt x="162" y="0"/>
                </a:lnTo>
                <a:lnTo>
                  <a:pt x="170" y="0"/>
                </a:lnTo>
                <a:lnTo>
                  <a:pt x="177" y="0"/>
                </a:lnTo>
                <a:lnTo>
                  <a:pt x="192" y="0"/>
                </a:lnTo>
                <a:lnTo>
                  <a:pt x="199" y="0"/>
                </a:lnTo>
                <a:lnTo>
                  <a:pt x="207" y="0"/>
                </a:lnTo>
                <a:lnTo>
                  <a:pt x="214" y="0"/>
                </a:lnTo>
                <a:lnTo>
                  <a:pt x="222" y="0"/>
                </a:lnTo>
                <a:lnTo>
                  <a:pt x="229" y="0"/>
                </a:lnTo>
                <a:lnTo>
                  <a:pt x="236" y="0"/>
                </a:lnTo>
                <a:lnTo>
                  <a:pt x="244" y="0"/>
                </a:lnTo>
                <a:lnTo>
                  <a:pt x="251" y="0"/>
                </a:lnTo>
                <a:lnTo>
                  <a:pt x="259" y="0"/>
                </a:lnTo>
              </a:path>
            </a:pathLst>
          </a:custGeom>
          <a:solidFill>
            <a:srgbClr val="00CC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2" name="Freeform 84"/>
          <p:cNvSpPr>
            <a:spLocks/>
          </p:cNvSpPr>
          <p:nvPr/>
        </p:nvSpPr>
        <p:spPr bwMode="auto">
          <a:xfrm>
            <a:off x="3267078" y="4059438"/>
            <a:ext cx="930275" cy="232172"/>
          </a:xfrm>
          <a:custGeom>
            <a:avLst/>
            <a:gdLst>
              <a:gd name="T0" fmla="*/ 2147483647 w 586"/>
              <a:gd name="T1" fmla="*/ 0 h 260"/>
              <a:gd name="T2" fmla="*/ 2147483647 w 586"/>
              <a:gd name="T3" fmla="*/ 2147483647 h 260"/>
              <a:gd name="T4" fmla="*/ 2147483647 w 586"/>
              <a:gd name="T5" fmla="*/ 2147483647 h 260"/>
              <a:gd name="T6" fmla="*/ 2147483647 w 586"/>
              <a:gd name="T7" fmla="*/ 2147483647 h 260"/>
              <a:gd name="T8" fmla="*/ 2147483647 w 586"/>
              <a:gd name="T9" fmla="*/ 2147483647 h 260"/>
              <a:gd name="T10" fmla="*/ 2147483647 w 586"/>
              <a:gd name="T11" fmla="*/ 2147483647 h 260"/>
              <a:gd name="T12" fmla="*/ 2147483647 w 586"/>
              <a:gd name="T13" fmla="*/ 2147483647 h 260"/>
              <a:gd name="T14" fmla="*/ 2147483647 w 586"/>
              <a:gd name="T15" fmla="*/ 2147483647 h 260"/>
              <a:gd name="T16" fmla="*/ 2147483647 w 586"/>
              <a:gd name="T17" fmla="*/ 2147483647 h 260"/>
              <a:gd name="T18" fmla="*/ 2147483647 w 586"/>
              <a:gd name="T19" fmla="*/ 2147483647 h 260"/>
              <a:gd name="T20" fmla="*/ 2147483647 w 586"/>
              <a:gd name="T21" fmla="*/ 2147483647 h 260"/>
              <a:gd name="T22" fmla="*/ 2147483647 w 586"/>
              <a:gd name="T23" fmla="*/ 2147483647 h 260"/>
              <a:gd name="T24" fmla="*/ 2147483647 w 586"/>
              <a:gd name="T25" fmla="*/ 2147483647 h 260"/>
              <a:gd name="T26" fmla="*/ 2147483647 w 586"/>
              <a:gd name="T27" fmla="*/ 2147483647 h 260"/>
              <a:gd name="T28" fmla="*/ 2147483647 w 586"/>
              <a:gd name="T29" fmla="*/ 2147483647 h 260"/>
              <a:gd name="T30" fmla="*/ 2147483647 w 586"/>
              <a:gd name="T31" fmla="*/ 2147483647 h 260"/>
              <a:gd name="T32" fmla="*/ 2147483647 w 586"/>
              <a:gd name="T33" fmla="*/ 2147483647 h 260"/>
              <a:gd name="T34" fmla="*/ 2147483647 w 586"/>
              <a:gd name="T35" fmla="*/ 2147483647 h 260"/>
              <a:gd name="T36" fmla="*/ 2147483647 w 586"/>
              <a:gd name="T37" fmla="*/ 2147483647 h 260"/>
              <a:gd name="T38" fmla="*/ 2147483647 w 586"/>
              <a:gd name="T39" fmla="*/ 2147483647 h 260"/>
              <a:gd name="T40" fmla="*/ 2147483647 w 586"/>
              <a:gd name="T41" fmla="*/ 2147483647 h 260"/>
              <a:gd name="T42" fmla="*/ 2147483647 w 586"/>
              <a:gd name="T43" fmla="*/ 2147483647 h 260"/>
              <a:gd name="T44" fmla="*/ 2147483647 w 586"/>
              <a:gd name="T45" fmla="*/ 2147483647 h 260"/>
              <a:gd name="T46" fmla="*/ 2147483647 w 586"/>
              <a:gd name="T47" fmla="*/ 2147483647 h 260"/>
              <a:gd name="T48" fmla="*/ 2147483647 w 586"/>
              <a:gd name="T49" fmla="*/ 2147483647 h 260"/>
              <a:gd name="T50" fmla="*/ 2147483647 w 586"/>
              <a:gd name="T51" fmla="*/ 2147483647 h 260"/>
              <a:gd name="T52" fmla="*/ 2147483647 w 586"/>
              <a:gd name="T53" fmla="*/ 2147483647 h 260"/>
              <a:gd name="T54" fmla="*/ 2147483647 w 586"/>
              <a:gd name="T55" fmla="*/ 2147483647 h 260"/>
              <a:gd name="T56" fmla="*/ 2147483647 w 586"/>
              <a:gd name="T57" fmla="*/ 2147483647 h 260"/>
              <a:gd name="T58" fmla="*/ 2147483647 w 586"/>
              <a:gd name="T59" fmla="*/ 2147483647 h 260"/>
              <a:gd name="T60" fmla="*/ 2147483647 w 586"/>
              <a:gd name="T61" fmla="*/ 2147483647 h 260"/>
              <a:gd name="T62" fmla="*/ 0 w 586"/>
              <a:gd name="T63" fmla="*/ 2147483647 h 260"/>
              <a:gd name="T64" fmla="*/ 2147483647 w 586"/>
              <a:gd name="T65" fmla="*/ 2147483647 h 260"/>
              <a:gd name="T66" fmla="*/ 0 w 586"/>
              <a:gd name="T67" fmla="*/ 2147483647 h 260"/>
              <a:gd name="T68" fmla="*/ 0 w 586"/>
              <a:gd name="T69" fmla="*/ 2147483647 h 260"/>
              <a:gd name="T70" fmla="*/ 2147483647 w 586"/>
              <a:gd name="T71" fmla="*/ 0 h 260"/>
              <a:gd name="T72" fmla="*/ 2147483647 w 586"/>
              <a:gd name="T73" fmla="*/ 0 h 260"/>
              <a:gd name="T74" fmla="*/ 2147483647 w 586"/>
              <a:gd name="T75" fmla="*/ 0 h 260"/>
              <a:gd name="T76" fmla="*/ 2147483647 w 586"/>
              <a:gd name="T77" fmla="*/ 0 h 260"/>
              <a:gd name="T78" fmla="*/ 2147483647 w 586"/>
              <a:gd name="T79" fmla="*/ 0 h 260"/>
              <a:gd name="T80" fmla="*/ 2147483647 w 586"/>
              <a:gd name="T81" fmla="*/ 2147483647 h 260"/>
              <a:gd name="T82" fmla="*/ 2147483647 w 586"/>
              <a:gd name="T83" fmla="*/ 2147483647 h 260"/>
              <a:gd name="T84" fmla="*/ 2147483647 w 586"/>
              <a:gd name="T85" fmla="*/ 2147483647 h 260"/>
              <a:gd name="T86" fmla="*/ 2147483647 w 586"/>
              <a:gd name="T87" fmla="*/ 2147483647 h 260"/>
              <a:gd name="T88" fmla="*/ 2147483647 w 586"/>
              <a:gd name="T89" fmla="*/ 2147483647 h 260"/>
              <a:gd name="T90" fmla="*/ 2147483647 w 586"/>
              <a:gd name="T91" fmla="*/ 2147483647 h 260"/>
              <a:gd name="T92" fmla="*/ 2147483647 w 586"/>
              <a:gd name="T93" fmla="*/ 2147483647 h 260"/>
              <a:gd name="T94" fmla="*/ 2147483647 w 586"/>
              <a:gd name="T95" fmla="*/ 0 h 260"/>
              <a:gd name="T96" fmla="*/ 2147483647 w 586"/>
              <a:gd name="T97" fmla="*/ 2147483647 h 260"/>
              <a:gd name="T98" fmla="*/ 2147483647 w 586"/>
              <a:gd name="T99" fmla="*/ 2147483647 h 260"/>
              <a:gd name="T100" fmla="*/ 2147483647 w 586"/>
              <a:gd name="T101" fmla="*/ 2147483647 h 260"/>
              <a:gd name="T102" fmla="*/ 2147483647 w 586"/>
              <a:gd name="T103" fmla="*/ 2147483647 h 2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86" h="260">
                <a:moveTo>
                  <a:pt x="533" y="7"/>
                </a:moveTo>
                <a:lnTo>
                  <a:pt x="548" y="7"/>
                </a:lnTo>
                <a:lnTo>
                  <a:pt x="555" y="0"/>
                </a:lnTo>
                <a:lnTo>
                  <a:pt x="563" y="0"/>
                </a:lnTo>
                <a:lnTo>
                  <a:pt x="570" y="0"/>
                </a:lnTo>
                <a:lnTo>
                  <a:pt x="577" y="0"/>
                </a:lnTo>
                <a:lnTo>
                  <a:pt x="585" y="0"/>
                </a:lnTo>
                <a:lnTo>
                  <a:pt x="585" y="7"/>
                </a:lnTo>
                <a:lnTo>
                  <a:pt x="585" y="14"/>
                </a:lnTo>
                <a:lnTo>
                  <a:pt x="585" y="22"/>
                </a:lnTo>
                <a:lnTo>
                  <a:pt x="585" y="29"/>
                </a:lnTo>
                <a:lnTo>
                  <a:pt x="585" y="37"/>
                </a:lnTo>
                <a:lnTo>
                  <a:pt x="585" y="44"/>
                </a:lnTo>
                <a:lnTo>
                  <a:pt x="585" y="51"/>
                </a:lnTo>
                <a:lnTo>
                  <a:pt x="585" y="59"/>
                </a:lnTo>
                <a:lnTo>
                  <a:pt x="585" y="66"/>
                </a:lnTo>
                <a:lnTo>
                  <a:pt x="585" y="74"/>
                </a:lnTo>
                <a:lnTo>
                  <a:pt x="585" y="88"/>
                </a:lnTo>
                <a:lnTo>
                  <a:pt x="585" y="96"/>
                </a:lnTo>
                <a:lnTo>
                  <a:pt x="585" y="103"/>
                </a:lnTo>
                <a:lnTo>
                  <a:pt x="585" y="111"/>
                </a:lnTo>
                <a:lnTo>
                  <a:pt x="585" y="118"/>
                </a:lnTo>
                <a:lnTo>
                  <a:pt x="585" y="125"/>
                </a:lnTo>
                <a:lnTo>
                  <a:pt x="585" y="133"/>
                </a:lnTo>
                <a:lnTo>
                  <a:pt x="585" y="140"/>
                </a:lnTo>
                <a:lnTo>
                  <a:pt x="585" y="148"/>
                </a:lnTo>
                <a:lnTo>
                  <a:pt x="577" y="148"/>
                </a:lnTo>
                <a:lnTo>
                  <a:pt x="570" y="148"/>
                </a:lnTo>
                <a:lnTo>
                  <a:pt x="563" y="148"/>
                </a:lnTo>
                <a:lnTo>
                  <a:pt x="555" y="148"/>
                </a:lnTo>
                <a:lnTo>
                  <a:pt x="548" y="148"/>
                </a:lnTo>
                <a:lnTo>
                  <a:pt x="540" y="148"/>
                </a:lnTo>
                <a:lnTo>
                  <a:pt x="511" y="148"/>
                </a:lnTo>
                <a:lnTo>
                  <a:pt x="503" y="148"/>
                </a:lnTo>
                <a:lnTo>
                  <a:pt x="496" y="148"/>
                </a:lnTo>
                <a:lnTo>
                  <a:pt x="489" y="148"/>
                </a:lnTo>
                <a:lnTo>
                  <a:pt x="481" y="148"/>
                </a:lnTo>
                <a:lnTo>
                  <a:pt x="474" y="148"/>
                </a:lnTo>
                <a:lnTo>
                  <a:pt x="467" y="148"/>
                </a:lnTo>
                <a:lnTo>
                  <a:pt x="459" y="148"/>
                </a:lnTo>
                <a:lnTo>
                  <a:pt x="452" y="148"/>
                </a:lnTo>
                <a:lnTo>
                  <a:pt x="437" y="148"/>
                </a:lnTo>
                <a:lnTo>
                  <a:pt x="430" y="148"/>
                </a:lnTo>
                <a:lnTo>
                  <a:pt x="422" y="148"/>
                </a:lnTo>
                <a:lnTo>
                  <a:pt x="415" y="148"/>
                </a:lnTo>
                <a:lnTo>
                  <a:pt x="407" y="148"/>
                </a:lnTo>
                <a:lnTo>
                  <a:pt x="400" y="148"/>
                </a:lnTo>
                <a:lnTo>
                  <a:pt x="393" y="148"/>
                </a:lnTo>
                <a:lnTo>
                  <a:pt x="385" y="148"/>
                </a:lnTo>
                <a:lnTo>
                  <a:pt x="378" y="148"/>
                </a:lnTo>
                <a:lnTo>
                  <a:pt x="370" y="148"/>
                </a:lnTo>
                <a:lnTo>
                  <a:pt x="363" y="148"/>
                </a:lnTo>
                <a:lnTo>
                  <a:pt x="363" y="155"/>
                </a:lnTo>
                <a:lnTo>
                  <a:pt x="363" y="162"/>
                </a:lnTo>
                <a:lnTo>
                  <a:pt x="363" y="170"/>
                </a:lnTo>
                <a:lnTo>
                  <a:pt x="363" y="177"/>
                </a:lnTo>
                <a:lnTo>
                  <a:pt x="363" y="185"/>
                </a:lnTo>
                <a:lnTo>
                  <a:pt x="363" y="192"/>
                </a:lnTo>
                <a:lnTo>
                  <a:pt x="363" y="199"/>
                </a:lnTo>
                <a:lnTo>
                  <a:pt x="363" y="207"/>
                </a:lnTo>
                <a:lnTo>
                  <a:pt x="363" y="214"/>
                </a:lnTo>
                <a:lnTo>
                  <a:pt x="363" y="222"/>
                </a:lnTo>
                <a:lnTo>
                  <a:pt x="363" y="229"/>
                </a:lnTo>
                <a:lnTo>
                  <a:pt x="363" y="236"/>
                </a:lnTo>
                <a:lnTo>
                  <a:pt x="363" y="244"/>
                </a:lnTo>
                <a:lnTo>
                  <a:pt x="363" y="259"/>
                </a:lnTo>
                <a:lnTo>
                  <a:pt x="356" y="259"/>
                </a:lnTo>
                <a:lnTo>
                  <a:pt x="348" y="259"/>
                </a:lnTo>
                <a:lnTo>
                  <a:pt x="341" y="259"/>
                </a:lnTo>
                <a:lnTo>
                  <a:pt x="319" y="259"/>
                </a:lnTo>
                <a:lnTo>
                  <a:pt x="311" y="259"/>
                </a:lnTo>
                <a:lnTo>
                  <a:pt x="304" y="259"/>
                </a:lnTo>
                <a:lnTo>
                  <a:pt x="289" y="259"/>
                </a:lnTo>
                <a:lnTo>
                  <a:pt x="282" y="259"/>
                </a:lnTo>
                <a:lnTo>
                  <a:pt x="274" y="259"/>
                </a:lnTo>
                <a:lnTo>
                  <a:pt x="267" y="259"/>
                </a:lnTo>
                <a:lnTo>
                  <a:pt x="259" y="259"/>
                </a:lnTo>
                <a:lnTo>
                  <a:pt x="252" y="259"/>
                </a:lnTo>
                <a:lnTo>
                  <a:pt x="237" y="259"/>
                </a:lnTo>
                <a:lnTo>
                  <a:pt x="230" y="259"/>
                </a:lnTo>
                <a:lnTo>
                  <a:pt x="222" y="259"/>
                </a:lnTo>
                <a:lnTo>
                  <a:pt x="200" y="259"/>
                </a:lnTo>
                <a:lnTo>
                  <a:pt x="193" y="259"/>
                </a:lnTo>
                <a:lnTo>
                  <a:pt x="185" y="259"/>
                </a:lnTo>
                <a:lnTo>
                  <a:pt x="178" y="259"/>
                </a:lnTo>
                <a:lnTo>
                  <a:pt x="171" y="259"/>
                </a:lnTo>
                <a:lnTo>
                  <a:pt x="163" y="259"/>
                </a:lnTo>
                <a:lnTo>
                  <a:pt x="141" y="259"/>
                </a:lnTo>
                <a:lnTo>
                  <a:pt x="134" y="259"/>
                </a:lnTo>
                <a:lnTo>
                  <a:pt x="126" y="259"/>
                </a:lnTo>
                <a:lnTo>
                  <a:pt x="119" y="259"/>
                </a:lnTo>
                <a:lnTo>
                  <a:pt x="111" y="259"/>
                </a:lnTo>
                <a:lnTo>
                  <a:pt x="104" y="259"/>
                </a:lnTo>
                <a:lnTo>
                  <a:pt x="104" y="251"/>
                </a:lnTo>
                <a:lnTo>
                  <a:pt x="97" y="259"/>
                </a:lnTo>
                <a:lnTo>
                  <a:pt x="89" y="259"/>
                </a:lnTo>
                <a:lnTo>
                  <a:pt x="82" y="259"/>
                </a:lnTo>
                <a:lnTo>
                  <a:pt x="82" y="251"/>
                </a:lnTo>
                <a:lnTo>
                  <a:pt x="74" y="251"/>
                </a:lnTo>
                <a:lnTo>
                  <a:pt x="67" y="251"/>
                </a:lnTo>
                <a:lnTo>
                  <a:pt x="60" y="251"/>
                </a:lnTo>
                <a:lnTo>
                  <a:pt x="52" y="251"/>
                </a:lnTo>
                <a:lnTo>
                  <a:pt x="45" y="251"/>
                </a:lnTo>
                <a:lnTo>
                  <a:pt x="37" y="251"/>
                </a:lnTo>
                <a:lnTo>
                  <a:pt x="30" y="244"/>
                </a:lnTo>
                <a:lnTo>
                  <a:pt x="23" y="236"/>
                </a:lnTo>
                <a:lnTo>
                  <a:pt x="23" y="229"/>
                </a:lnTo>
                <a:lnTo>
                  <a:pt x="23" y="222"/>
                </a:lnTo>
                <a:lnTo>
                  <a:pt x="30" y="214"/>
                </a:lnTo>
                <a:lnTo>
                  <a:pt x="30" y="207"/>
                </a:lnTo>
                <a:lnTo>
                  <a:pt x="30" y="199"/>
                </a:lnTo>
                <a:lnTo>
                  <a:pt x="30" y="192"/>
                </a:lnTo>
                <a:lnTo>
                  <a:pt x="30" y="185"/>
                </a:lnTo>
                <a:lnTo>
                  <a:pt x="30" y="177"/>
                </a:lnTo>
                <a:lnTo>
                  <a:pt x="23" y="170"/>
                </a:lnTo>
                <a:lnTo>
                  <a:pt x="23" y="162"/>
                </a:lnTo>
                <a:lnTo>
                  <a:pt x="15" y="162"/>
                </a:lnTo>
                <a:lnTo>
                  <a:pt x="15" y="155"/>
                </a:lnTo>
                <a:lnTo>
                  <a:pt x="15" y="148"/>
                </a:lnTo>
                <a:lnTo>
                  <a:pt x="15" y="140"/>
                </a:lnTo>
                <a:lnTo>
                  <a:pt x="23" y="140"/>
                </a:lnTo>
                <a:lnTo>
                  <a:pt x="23" y="133"/>
                </a:lnTo>
                <a:lnTo>
                  <a:pt x="23" y="125"/>
                </a:lnTo>
                <a:lnTo>
                  <a:pt x="23" y="118"/>
                </a:lnTo>
                <a:lnTo>
                  <a:pt x="15" y="118"/>
                </a:lnTo>
                <a:lnTo>
                  <a:pt x="15" y="111"/>
                </a:lnTo>
                <a:lnTo>
                  <a:pt x="8" y="103"/>
                </a:lnTo>
                <a:lnTo>
                  <a:pt x="0" y="96"/>
                </a:lnTo>
                <a:lnTo>
                  <a:pt x="0" y="88"/>
                </a:lnTo>
                <a:lnTo>
                  <a:pt x="0" y="81"/>
                </a:lnTo>
                <a:lnTo>
                  <a:pt x="0" y="74"/>
                </a:lnTo>
                <a:lnTo>
                  <a:pt x="8" y="74"/>
                </a:lnTo>
                <a:lnTo>
                  <a:pt x="8" y="66"/>
                </a:lnTo>
                <a:lnTo>
                  <a:pt x="0" y="66"/>
                </a:lnTo>
                <a:lnTo>
                  <a:pt x="0" y="59"/>
                </a:lnTo>
                <a:lnTo>
                  <a:pt x="0" y="51"/>
                </a:lnTo>
                <a:lnTo>
                  <a:pt x="0" y="44"/>
                </a:lnTo>
                <a:lnTo>
                  <a:pt x="0" y="37"/>
                </a:lnTo>
                <a:lnTo>
                  <a:pt x="0" y="29"/>
                </a:lnTo>
                <a:lnTo>
                  <a:pt x="0" y="22"/>
                </a:lnTo>
                <a:lnTo>
                  <a:pt x="0" y="14"/>
                </a:lnTo>
                <a:lnTo>
                  <a:pt x="0" y="7"/>
                </a:lnTo>
                <a:lnTo>
                  <a:pt x="8" y="7"/>
                </a:lnTo>
                <a:lnTo>
                  <a:pt x="8" y="0"/>
                </a:lnTo>
                <a:lnTo>
                  <a:pt x="15" y="0"/>
                </a:lnTo>
                <a:lnTo>
                  <a:pt x="23" y="0"/>
                </a:lnTo>
                <a:lnTo>
                  <a:pt x="37" y="0"/>
                </a:lnTo>
                <a:lnTo>
                  <a:pt x="45" y="0"/>
                </a:lnTo>
                <a:lnTo>
                  <a:pt x="52" y="0"/>
                </a:lnTo>
                <a:lnTo>
                  <a:pt x="60" y="0"/>
                </a:lnTo>
                <a:lnTo>
                  <a:pt x="67" y="0"/>
                </a:lnTo>
                <a:lnTo>
                  <a:pt x="74" y="0"/>
                </a:lnTo>
                <a:lnTo>
                  <a:pt x="82" y="0"/>
                </a:lnTo>
                <a:lnTo>
                  <a:pt x="89" y="0"/>
                </a:lnTo>
                <a:lnTo>
                  <a:pt x="97" y="0"/>
                </a:lnTo>
                <a:lnTo>
                  <a:pt x="104" y="0"/>
                </a:lnTo>
                <a:lnTo>
                  <a:pt x="111" y="0"/>
                </a:lnTo>
                <a:lnTo>
                  <a:pt x="119" y="0"/>
                </a:lnTo>
                <a:lnTo>
                  <a:pt x="141" y="0"/>
                </a:lnTo>
                <a:lnTo>
                  <a:pt x="148" y="0"/>
                </a:lnTo>
                <a:lnTo>
                  <a:pt x="163" y="0"/>
                </a:lnTo>
                <a:lnTo>
                  <a:pt x="171" y="0"/>
                </a:lnTo>
                <a:lnTo>
                  <a:pt x="178" y="0"/>
                </a:lnTo>
                <a:lnTo>
                  <a:pt x="178" y="7"/>
                </a:lnTo>
                <a:lnTo>
                  <a:pt x="185" y="7"/>
                </a:lnTo>
                <a:lnTo>
                  <a:pt x="193" y="7"/>
                </a:lnTo>
                <a:lnTo>
                  <a:pt x="200" y="7"/>
                </a:lnTo>
                <a:lnTo>
                  <a:pt x="208" y="7"/>
                </a:lnTo>
                <a:lnTo>
                  <a:pt x="215" y="7"/>
                </a:lnTo>
                <a:lnTo>
                  <a:pt x="222" y="7"/>
                </a:lnTo>
                <a:lnTo>
                  <a:pt x="230" y="7"/>
                </a:lnTo>
                <a:lnTo>
                  <a:pt x="245" y="7"/>
                </a:lnTo>
                <a:lnTo>
                  <a:pt x="259" y="7"/>
                </a:lnTo>
                <a:lnTo>
                  <a:pt x="267" y="7"/>
                </a:lnTo>
                <a:lnTo>
                  <a:pt x="274" y="7"/>
                </a:lnTo>
                <a:lnTo>
                  <a:pt x="282" y="7"/>
                </a:lnTo>
                <a:lnTo>
                  <a:pt x="289" y="7"/>
                </a:lnTo>
                <a:lnTo>
                  <a:pt x="296" y="7"/>
                </a:lnTo>
                <a:lnTo>
                  <a:pt x="304" y="7"/>
                </a:lnTo>
                <a:lnTo>
                  <a:pt x="311" y="7"/>
                </a:lnTo>
                <a:lnTo>
                  <a:pt x="319" y="7"/>
                </a:lnTo>
                <a:lnTo>
                  <a:pt x="333" y="7"/>
                </a:lnTo>
                <a:lnTo>
                  <a:pt x="348" y="7"/>
                </a:lnTo>
                <a:lnTo>
                  <a:pt x="356" y="7"/>
                </a:lnTo>
                <a:lnTo>
                  <a:pt x="363" y="7"/>
                </a:lnTo>
                <a:lnTo>
                  <a:pt x="370" y="7"/>
                </a:lnTo>
                <a:lnTo>
                  <a:pt x="378" y="7"/>
                </a:lnTo>
                <a:lnTo>
                  <a:pt x="385" y="7"/>
                </a:lnTo>
                <a:lnTo>
                  <a:pt x="393" y="7"/>
                </a:lnTo>
                <a:lnTo>
                  <a:pt x="400" y="7"/>
                </a:lnTo>
                <a:lnTo>
                  <a:pt x="407" y="7"/>
                </a:lnTo>
                <a:lnTo>
                  <a:pt x="407" y="0"/>
                </a:lnTo>
                <a:lnTo>
                  <a:pt x="415" y="0"/>
                </a:lnTo>
                <a:lnTo>
                  <a:pt x="415" y="7"/>
                </a:lnTo>
                <a:lnTo>
                  <a:pt x="422" y="7"/>
                </a:lnTo>
                <a:lnTo>
                  <a:pt x="430" y="7"/>
                </a:lnTo>
                <a:lnTo>
                  <a:pt x="437" y="7"/>
                </a:lnTo>
                <a:lnTo>
                  <a:pt x="444" y="7"/>
                </a:lnTo>
                <a:lnTo>
                  <a:pt x="459" y="7"/>
                </a:lnTo>
                <a:lnTo>
                  <a:pt x="467" y="7"/>
                </a:lnTo>
                <a:lnTo>
                  <a:pt x="474" y="7"/>
                </a:lnTo>
                <a:lnTo>
                  <a:pt x="481" y="7"/>
                </a:lnTo>
                <a:lnTo>
                  <a:pt x="489" y="7"/>
                </a:lnTo>
                <a:lnTo>
                  <a:pt x="496" y="7"/>
                </a:lnTo>
                <a:lnTo>
                  <a:pt x="503" y="7"/>
                </a:lnTo>
                <a:lnTo>
                  <a:pt x="511" y="7"/>
                </a:lnTo>
                <a:lnTo>
                  <a:pt x="518" y="7"/>
                </a:lnTo>
                <a:lnTo>
                  <a:pt x="526" y="7"/>
                </a:lnTo>
                <a:lnTo>
                  <a:pt x="533" y="7"/>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3" name="Freeform 85" descr="Dark horizontal"/>
          <p:cNvSpPr>
            <a:spLocks/>
          </p:cNvSpPr>
          <p:nvPr/>
        </p:nvSpPr>
        <p:spPr bwMode="auto">
          <a:xfrm>
            <a:off x="4700588" y="4125516"/>
            <a:ext cx="752475" cy="271463"/>
          </a:xfrm>
          <a:custGeom>
            <a:avLst/>
            <a:gdLst>
              <a:gd name="T0" fmla="*/ 2147483647 w 474"/>
              <a:gd name="T1" fmla="*/ 0 h 304"/>
              <a:gd name="T2" fmla="*/ 2147483647 w 474"/>
              <a:gd name="T3" fmla="*/ 0 h 304"/>
              <a:gd name="T4" fmla="*/ 2147483647 w 474"/>
              <a:gd name="T5" fmla="*/ 2147483647 h 304"/>
              <a:gd name="T6" fmla="*/ 2147483647 w 474"/>
              <a:gd name="T7" fmla="*/ 2147483647 h 304"/>
              <a:gd name="T8" fmla="*/ 2147483647 w 474"/>
              <a:gd name="T9" fmla="*/ 2147483647 h 304"/>
              <a:gd name="T10" fmla="*/ 2147483647 w 474"/>
              <a:gd name="T11" fmla="*/ 2147483647 h 304"/>
              <a:gd name="T12" fmla="*/ 2147483647 w 474"/>
              <a:gd name="T13" fmla="*/ 2147483647 h 304"/>
              <a:gd name="T14" fmla="*/ 2147483647 w 474"/>
              <a:gd name="T15" fmla="*/ 2147483647 h 304"/>
              <a:gd name="T16" fmla="*/ 2147483647 w 474"/>
              <a:gd name="T17" fmla="*/ 2147483647 h 304"/>
              <a:gd name="T18" fmla="*/ 2147483647 w 474"/>
              <a:gd name="T19" fmla="*/ 2147483647 h 304"/>
              <a:gd name="T20" fmla="*/ 2147483647 w 474"/>
              <a:gd name="T21" fmla="*/ 2147483647 h 304"/>
              <a:gd name="T22" fmla="*/ 2147483647 w 474"/>
              <a:gd name="T23" fmla="*/ 2147483647 h 304"/>
              <a:gd name="T24" fmla="*/ 2147483647 w 474"/>
              <a:gd name="T25" fmla="*/ 2147483647 h 304"/>
              <a:gd name="T26" fmla="*/ 2147483647 w 474"/>
              <a:gd name="T27" fmla="*/ 2147483647 h 304"/>
              <a:gd name="T28" fmla="*/ 2147483647 w 474"/>
              <a:gd name="T29" fmla="*/ 2147483647 h 304"/>
              <a:gd name="T30" fmla="*/ 2147483647 w 474"/>
              <a:gd name="T31" fmla="*/ 2147483647 h 304"/>
              <a:gd name="T32" fmla="*/ 2147483647 w 474"/>
              <a:gd name="T33" fmla="*/ 2147483647 h 304"/>
              <a:gd name="T34" fmla="*/ 2147483647 w 474"/>
              <a:gd name="T35" fmla="*/ 2147483647 h 304"/>
              <a:gd name="T36" fmla="*/ 2147483647 w 474"/>
              <a:gd name="T37" fmla="*/ 2147483647 h 304"/>
              <a:gd name="T38" fmla="*/ 2147483647 w 474"/>
              <a:gd name="T39" fmla="*/ 2147483647 h 304"/>
              <a:gd name="T40" fmla="*/ 2147483647 w 474"/>
              <a:gd name="T41" fmla="*/ 2147483647 h 304"/>
              <a:gd name="T42" fmla="*/ 2147483647 w 474"/>
              <a:gd name="T43" fmla="*/ 2147483647 h 304"/>
              <a:gd name="T44" fmla="*/ 2147483647 w 474"/>
              <a:gd name="T45" fmla="*/ 2147483647 h 304"/>
              <a:gd name="T46" fmla="*/ 2147483647 w 474"/>
              <a:gd name="T47" fmla="*/ 2147483647 h 304"/>
              <a:gd name="T48" fmla="*/ 2147483647 w 474"/>
              <a:gd name="T49" fmla="*/ 2147483647 h 304"/>
              <a:gd name="T50" fmla="*/ 2147483647 w 474"/>
              <a:gd name="T51" fmla="*/ 2147483647 h 304"/>
              <a:gd name="T52" fmla="*/ 2147483647 w 474"/>
              <a:gd name="T53" fmla="*/ 2147483647 h 304"/>
              <a:gd name="T54" fmla="*/ 2147483647 w 474"/>
              <a:gd name="T55" fmla="*/ 2147483647 h 304"/>
              <a:gd name="T56" fmla="*/ 2147483647 w 474"/>
              <a:gd name="T57" fmla="*/ 2147483647 h 304"/>
              <a:gd name="T58" fmla="*/ 2147483647 w 474"/>
              <a:gd name="T59" fmla="*/ 2147483647 h 304"/>
              <a:gd name="T60" fmla="*/ 2147483647 w 474"/>
              <a:gd name="T61" fmla="*/ 2147483647 h 304"/>
              <a:gd name="T62" fmla="*/ 2147483647 w 474"/>
              <a:gd name="T63" fmla="*/ 2147483647 h 304"/>
              <a:gd name="T64" fmla="*/ 2147483647 w 474"/>
              <a:gd name="T65" fmla="*/ 2147483647 h 304"/>
              <a:gd name="T66" fmla="*/ 2147483647 w 474"/>
              <a:gd name="T67" fmla="*/ 2147483647 h 304"/>
              <a:gd name="T68" fmla="*/ 2147483647 w 474"/>
              <a:gd name="T69" fmla="*/ 2147483647 h 304"/>
              <a:gd name="T70" fmla="*/ 2147483647 w 474"/>
              <a:gd name="T71" fmla="*/ 2147483647 h 304"/>
              <a:gd name="T72" fmla="*/ 2147483647 w 474"/>
              <a:gd name="T73" fmla="*/ 2147483647 h 304"/>
              <a:gd name="T74" fmla="*/ 2147483647 w 474"/>
              <a:gd name="T75" fmla="*/ 2147483647 h 304"/>
              <a:gd name="T76" fmla="*/ 2147483647 w 474"/>
              <a:gd name="T77" fmla="*/ 2147483647 h 304"/>
              <a:gd name="T78" fmla="*/ 2147483647 w 474"/>
              <a:gd name="T79" fmla="*/ 2147483647 h 304"/>
              <a:gd name="T80" fmla="*/ 2147483647 w 474"/>
              <a:gd name="T81" fmla="*/ 2147483647 h 304"/>
              <a:gd name="T82" fmla="*/ 2147483647 w 474"/>
              <a:gd name="T83" fmla="*/ 2147483647 h 304"/>
              <a:gd name="T84" fmla="*/ 0 w 474"/>
              <a:gd name="T85" fmla="*/ 2147483647 h 304"/>
              <a:gd name="T86" fmla="*/ 2147483647 w 474"/>
              <a:gd name="T87" fmla="*/ 0 h 304"/>
              <a:gd name="T88" fmla="*/ 2147483647 w 474"/>
              <a:gd name="T89" fmla="*/ 0 h 304"/>
              <a:gd name="T90" fmla="*/ 2147483647 w 474"/>
              <a:gd name="T91" fmla="*/ 0 h 304"/>
              <a:gd name="T92" fmla="*/ 2147483647 w 474"/>
              <a:gd name="T93" fmla="*/ 0 h 304"/>
              <a:gd name="T94" fmla="*/ 2147483647 w 474"/>
              <a:gd name="T95" fmla="*/ 0 h 304"/>
              <a:gd name="T96" fmla="*/ 2147483647 w 474"/>
              <a:gd name="T97" fmla="*/ 0 h 304"/>
              <a:gd name="T98" fmla="*/ 2147483647 w 474"/>
              <a:gd name="T99" fmla="*/ 0 h 304"/>
              <a:gd name="T100" fmla="*/ 2147483647 w 474"/>
              <a:gd name="T101" fmla="*/ 0 h 304"/>
              <a:gd name="T102" fmla="*/ 2147483647 w 474"/>
              <a:gd name="T103" fmla="*/ 0 h 304"/>
              <a:gd name="T104" fmla="*/ 2147483647 w 474"/>
              <a:gd name="T105" fmla="*/ 0 h 30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74" h="304">
                <a:moveTo>
                  <a:pt x="348" y="0"/>
                </a:moveTo>
                <a:lnTo>
                  <a:pt x="355" y="0"/>
                </a:lnTo>
                <a:lnTo>
                  <a:pt x="362" y="0"/>
                </a:lnTo>
                <a:lnTo>
                  <a:pt x="370" y="0"/>
                </a:lnTo>
                <a:lnTo>
                  <a:pt x="377" y="0"/>
                </a:lnTo>
                <a:lnTo>
                  <a:pt x="385" y="0"/>
                </a:lnTo>
                <a:lnTo>
                  <a:pt x="392" y="0"/>
                </a:lnTo>
                <a:lnTo>
                  <a:pt x="399" y="0"/>
                </a:lnTo>
                <a:lnTo>
                  <a:pt x="399" y="7"/>
                </a:lnTo>
                <a:lnTo>
                  <a:pt x="407" y="7"/>
                </a:lnTo>
                <a:lnTo>
                  <a:pt x="414" y="7"/>
                </a:lnTo>
                <a:lnTo>
                  <a:pt x="422" y="7"/>
                </a:lnTo>
                <a:lnTo>
                  <a:pt x="429" y="7"/>
                </a:lnTo>
                <a:lnTo>
                  <a:pt x="436" y="7"/>
                </a:lnTo>
                <a:lnTo>
                  <a:pt x="451" y="7"/>
                </a:lnTo>
                <a:lnTo>
                  <a:pt x="459" y="7"/>
                </a:lnTo>
                <a:lnTo>
                  <a:pt x="466" y="7"/>
                </a:lnTo>
                <a:lnTo>
                  <a:pt x="473" y="7"/>
                </a:lnTo>
                <a:lnTo>
                  <a:pt x="473" y="14"/>
                </a:lnTo>
                <a:lnTo>
                  <a:pt x="473" y="22"/>
                </a:lnTo>
                <a:lnTo>
                  <a:pt x="473" y="37"/>
                </a:lnTo>
                <a:lnTo>
                  <a:pt x="473" y="44"/>
                </a:lnTo>
                <a:lnTo>
                  <a:pt x="473" y="51"/>
                </a:lnTo>
                <a:lnTo>
                  <a:pt x="473" y="59"/>
                </a:lnTo>
                <a:lnTo>
                  <a:pt x="473" y="66"/>
                </a:lnTo>
                <a:lnTo>
                  <a:pt x="473" y="74"/>
                </a:lnTo>
                <a:lnTo>
                  <a:pt x="473" y="81"/>
                </a:lnTo>
                <a:lnTo>
                  <a:pt x="473" y="88"/>
                </a:lnTo>
                <a:lnTo>
                  <a:pt x="473" y="96"/>
                </a:lnTo>
                <a:lnTo>
                  <a:pt x="473" y="103"/>
                </a:lnTo>
                <a:lnTo>
                  <a:pt x="473" y="118"/>
                </a:lnTo>
                <a:lnTo>
                  <a:pt x="473" y="125"/>
                </a:lnTo>
                <a:lnTo>
                  <a:pt x="473" y="133"/>
                </a:lnTo>
                <a:lnTo>
                  <a:pt x="473" y="140"/>
                </a:lnTo>
                <a:lnTo>
                  <a:pt x="473" y="148"/>
                </a:lnTo>
                <a:lnTo>
                  <a:pt x="473" y="155"/>
                </a:lnTo>
                <a:lnTo>
                  <a:pt x="473" y="162"/>
                </a:lnTo>
                <a:lnTo>
                  <a:pt x="473" y="170"/>
                </a:lnTo>
                <a:lnTo>
                  <a:pt x="473" y="177"/>
                </a:lnTo>
                <a:lnTo>
                  <a:pt x="473" y="185"/>
                </a:lnTo>
                <a:lnTo>
                  <a:pt x="473" y="192"/>
                </a:lnTo>
                <a:lnTo>
                  <a:pt x="473" y="199"/>
                </a:lnTo>
                <a:lnTo>
                  <a:pt x="473" y="207"/>
                </a:lnTo>
                <a:lnTo>
                  <a:pt x="473" y="214"/>
                </a:lnTo>
                <a:lnTo>
                  <a:pt x="473" y="222"/>
                </a:lnTo>
                <a:lnTo>
                  <a:pt x="473" y="229"/>
                </a:lnTo>
                <a:lnTo>
                  <a:pt x="473" y="236"/>
                </a:lnTo>
                <a:lnTo>
                  <a:pt x="473" y="244"/>
                </a:lnTo>
                <a:lnTo>
                  <a:pt x="473" y="251"/>
                </a:lnTo>
                <a:lnTo>
                  <a:pt x="473" y="259"/>
                </a:lnTo>
                <a:lnTo>
                  <a:pt x="473" y="266"/>
                </a:lnTo>
                <a:lnTo>
                  <a:pt x="473" y="273"/>
                </a:lnTo>
                <a:lnTo>
                  <a:pt x="473" y="281"/>
                </a:lnTo>
                <a:lnTo>
                  <a:pt x="473" y="288"/>
                </a:lnTo>
                <a:lnTo>
                  <a:pt x="473" y="296"/>
                </a:lnTo>
                <a:lnTo>
                  <a:pt x="459" y="296"/>
                </a:lnTo>
                <a:lnTo>
                  <a:pt x="451" y="296"/>
                </a:lnTo>
                <a:lnTo>
                  <a:pt x="444" y="303"/>
                </a:lnTo>
                <a:lnTo>
                  <a:pt x="436" y="303"/>
                </a:lnTo>
                <a:lnTo>
                  <a:pt x="429" y="303"/>
                </a:lnTo>
                <a:lnTo>
                  <a:pt x="422" y="303"/>
                </a:lnTo>
                <a:lnTo>
                  <a:pt x="414" y="303"/>
                </a:lnTo>
                <a:lnTo>
                  <a:pt x="407" y="303"/>
                </a:lnTo>
                <a:lnTo>
                  <a:pt x="399" y="303"/>
                </a:lnTo>
                <a:lnTo>
                  <a:pt x="392" y="303"/>
                </a:lnTo>
                <a:lnTo>
                  <a:pt x="385" y="303"/>
                </a:lnTo>
                <a:lnTo>
                  <a:pt x="377" y="303"/>
                </a:lnTo>
                <a:lnTo>
                  <a:pt x="370" y="303"/>
                </a:lnTo>
                <a:lnTo>
                  <a:pt x="362" y="303"/>
                </a:lnTo>
                <a:lnTo>
                  <a:pt x="355" y="303"/>
                </a:lnTo>
                <a:lnTo>
                  <a:pt x="348" y="303"/>
                </a:lnTo>
                <a:lnTo>
                  <a:pt x="340" y="303"/>
                </a:lnTo>
                <a:lnTo>
                  <a:pt x="333" y="303"/>
                </a:lnTo>
                <a:lnTo>
                  <a:pt x="325" y="303"/>
                </a:lnTo>
                <a:lnTo>
                  <a:pt x="318" y="303"/>
                </a:lnTo>
                <a:lnTo>
                  <a:pt x="303" y="303"/>
                </a:lnTo>
                <a:lnTo>
                  <a:pt x="296" y="303"/>
                </a:lnTo>
                <a:lnTo>
                  <a:pt x="288" y="303"/>
                </a:lnTo>
                <a:lnTo>
                  <a:pt x="281" y="303"/>
                </a:lnTo>
                <a:lnTo>
                  <a:pt x="274" y="303"/>
                </a:lnTo>
                <a:lnTo>
                  <a:pt x="266" y="303"/>
                </a:lnTo>
                <a:lnTo>
                  <a:pt x="259" y="303"/>
                </a:lnTo>
                <a:lnTo>
                  <a:pt x="259" y="296"/>
                </a:lnTo>
                <a:lnTo>
                  <a:pt x="251" y="296"/>
                </a:lnTo>
                <a:lnTo>
                  <a:pt x="244" y="296"/>
                </a:lnTo>
                <a:lnTo>
                  <a:pt x="237" y="296"/>
                </a:lnTo>
                <a:lnTo>
                  <a:pt x="229" y="296"/>
                </a:lnTo>
                <a:lnTo>
                  <a:pt x="222" y="296"/>
                </a:lnTo>
                <a:lnTo>
                  <a:pt x="207" y="296"/>
                </a:lnTo>
                <a:lnTo>
                  <a:pt x="200" y="296"/>
                </a:lnTo>
                <a:lnTo>
                  <a:pt x="192" y="296"/>
                </a:lnTo>
                <a:lnTo>
                  <a:pt x="185" y="296"/>
                </a:lnTo>
                <a:lnTo>
                  <a:pt x="177" y="296"/>
                </a:lnTo>
                <a:lnTo>
                  <a:pt x="170" y="296"/>
                </a:lnTo>
                <a:lnTo>
                  <a:pt x="163" y="296"/>
                </a:lnTo>
                <a:lnTo>
                  <a:pt x="148" y="296"/>
                </a:lnTo>
                <a:lnTo>
                  <a:pt x="133" y="296"/>
                </a:lnTo>
                <a:lnTo>
                  <a:pt x="126" y="296"/>
                </a:lnTo>
                <a:lnTo>
                  <a:pt x="111" y="296"/>
                </a:lnTo>
                <a:lnTo>
                  <a:pt x="103" y="296"/>
                </a:lnTo>
                <a:lnTo>
                  <a:pt x="96" y="296"/>
                </a:lnTo>
                <a:lnTo>
                  <a:pt x="89" y="296"/>
                </a:lnTo>
                <a:lnTo>
                  <a:pt x="81" y="296"/>
                </a:lnTo>
                <a:lnTo>
                  <a:pt x="74" y="296"/>
                </a:lnTo>
                <a:lnTo>
                  <a:pt x="66" y="296"/>
                </a:lnTo>
                <a:lnTo>
                  <a:pt x="59" y="296"/>
                </a:lnTo>
                <a:lnTo>
                  <a:pt x="44" y="296"/>
                </a:lnTo>
                <a:lnTo>
                  <a:pt x="37" y="296"/>
                </a:lnTo>
                <a:lnTo>
                  <a:pt x="37" y="288"/>
                </a:lnTo>
                <a:lnTo>
                  <a:pt x="37" y="281"/>
                </a:lnTo>
                <a:lnTo>
                  <a:pt x="37" y="273"/>
                </a:lnTo>
                <a:lnTo>
                  <a:pt x="44" y="273"/>
                </a:lnTo>
                <a:lnTo>
                  <a:pt x="44" y="266"/>
                </a:lnTo>
                <a:lnTo>
                  <a:pt x="52" y="266"/>
                </a:lnTo>
                <a:lnTo>
                  <a:pt x="52" y="259"/>
                </a:lnTo>
                <a:lnTo>
                  <a:pt x="52" y="251"/>
                </a:lnTo>
                <a:lnTo>
                  <a:pt x="59" y="244"/>
                </a:lnTo>
                <a:lnTo>
                  <a:pt x="66" y="236"/>
                </a:lnTo>
                <a:lnTo>
                  <a:pt x="74" y="236"/>
                </a:lnTo>
                <a:lnTo>
                  <a:pt x="81" y="236"/>
                </a:lnTo>
                <a:lnTo>
                  <a:pt x="89" y="236"/>
                </a:lnTo>
                <a:lnTo>
                  <a:pt x="96" y="236"/>
                </a:lnTo>
                <a:lnTo>
                  <a:pt x="96" y="229"/>
                </a:lnTo>
                <a:lnTo>
                  <a:pt x="103" y="229"/>
                </a:lnTo>
                <a:lnTo>
                  <a:pt x="111" y="229"/>
                </a:lnTo>
                <a:lnTo>
                  <a:pt x="111" y="222"/>
                </a:lnTo>
                <a:lnTo>
                  <a:pt x="111" y="214"/>
                </a:lnTo>
                <a:lnTo>
                  <a:pt x="111" y="207"/>
                </a:lnTo>
                <a:lnTo>
                  <a:pt x="111" y="199"/>
                </a:lnTo>
                <a:lnTo>
                  <a:pt x="111" y="192"/>
                </a:lnTo>
                <a:lnTo>
                  <a:pt x="111" y="185"/>
                </a:lnTo>
                <a:lnTo>
                  <a:pt x="111" y="177"/>
                </a:lnTo>
                <a:lnTo>
                  <a:pt x="111" y="170"/>
                </a:lnTo>
                <a:lnTo>
                  <a:pt x="111" y="148"/>
                </a:lnTo>
                <a:lnTo>
                  <a:pt x="111" y="140"/>
                </a:lnTo>
                <a:lnTo>
                  <a:pt x="111" y="133"/>
                </a:lnTo>
                <a:lnTo>
                  <a:pt x="111" y="125"/>
                </a:lnTo>
                <a:lnTo>
                  <a:pt x="111" y="118"/>
                </a:lnTo>
                <a:lnTo>
                  <a:pt x="111" y="111"/>
                </a:lnTo>
                <a:lnTo>
                  <a:pt x="111" y="103"/>
                </a:lnTo>
                <a:lnTo>
                  <a:pt x="111" y="88"/>
                </a:lnTo>
                <a:lnTo>
                  <a:pt x="111" y="81"/>
                </a:lnTo>
                <a:lnTo>
                  <a:pt x="111" y="74"/>
                </a:lnTo>
                <a:lnTo>
                  <a:pt x="111" y="66"/>
                </a:lnTo>
                <a:lnTo>
                  <a:pt x="103" y="66"/>
                </a:lnTo>
                <a:lnTo>
                  <a:pt x="96" y="66"/>
                </a:lnTo>
                <a:lnTo>
                  <a:pt x="89" y="66"/>
                </a:lnTo>
                <a:lnTo>
                  <a:pt x="81" y="66"/>
                </a:lnTo>
                <a:lnTo>
                  <a:pt x="74" y="66"/>
                </a:lnTo>
                <a:lnTo>
                  <a:pt x="66" y="66"/>
                </a:lnTo>
                <a:lnTo>
                  <a:pt x="59" y="66"/>
                </a:lnTo>
                <a:lnTo>
                  <a:pt x="52" y="66"/>
                </a:lnTo>
                <a:lnTo>
                  <a:pt x="44" y="66"/>
                </a:lnTo>
                <a:lnTo>
                  <a:pt x="37" y="66"/>
                </a:lnTo>
                <a:lnTo>
                  <a:pt x="30" y="59"/>
                </a:lnTo>
                <a:lnTo>
                  <a:pt x="30" y="51"/>
                </a:lnTo>
                <a:lnTo>
                  <a:pt x="37" y="51"/>
                </a:lnTo>
                <a:lnTo>
                  <a:pt x="37" y="44"/>
                </a:lnTo>
                <a:lnTo>
                  <a:pt x="44" y="37"/>
                </a:lnTo>
                <a:lnTo>
                  <a:pt x="37" y="37"/>
                </a:lnTo>
                <a:lnTo>
                  <a:pt x="30" y="37"/>
                </a:lnTo>
                <a:lnTo>
                  <a:pt x="22" y="37"/>
                </a:lnTo>
                <a:lnTo>
                  <a:pt x="22" y="29"/>
                </a:lnTo>
                <a:lnTo>
                  <a:pt x="15" y="29"/>
                </a:lnTo>
                <a:lnTo>
                  <a:pt x="15" y="37"/>
                </a:lnTo>
                <a:lnTo>
                  <a:pt x="15" y="29"/>
                </a:lnTo>
                <a:lnTo>
                  <a:pt x="7" y="29"/>
                </a:lnTo>
                <a:lnTo>
                  <a:pt x="7" y="22"/>
                </a:lnTo>
                <a:lnTo>
                  <a:pt x="0" y="14"/>
                </a:lnTo>
                <a:lnTo>
                  <a:pt x="7" y="14"/>
                </a:lnTo>
                <a:lnTo>
                  <a:pt x="7" y="7"/>
                </a:lnTo>
                <a:lnTo>
                  <a:pt x="0" y="7"/>
                </a:lnTo>
                <a:lnTo>
                  <a:pt x="0" y="0"/>
                </a:lnTo>
                <a:lnTo>
                  <a:pt x="7" y="0"/>
                </a:lnTo>
                <a:lnTo>
                  <a:pt x="15" y="0"/>
                </a:lnTo>
                <a:lnTo>
                  <a:pt x="22" y="0"/>
                </a:lnTo>
                <a:lnTo>
                  <a:pt x="30" y="0"/>
                </a:lnTo>
                <a:lnTo>
                  <a:pt x="37" y="0"/>
                </a:lnTo>
                <a:lnTo>
                  <a:pt x="44" y="0"/>
                </a:lnTo>
                <a:lnTo>
                  <a:pt x="52" y="0"/>
                </a:lnTo>
                <a:lnTo>
                  <a:pt x="59" y="0"/>
                </a:lnTo>
                <a:lnTo>
                  <a:pt x="66" y="0"/>
                </a:lnTo>
                <a:lnTo>
                  <a:pt x="74" y="0"/>
                </a:lnTo>
                <a:lnTo>
                  <a:pt x="96" y="0"/>
                </a:lnTo>
                <a:lnTo>
                  <a:pt x="103" y="0"/>
                </a:lnTo>
                <a:lnTo>
                  <a:pt x="111" y="0"/>
                </a:lnTo>
                <a:lnTo>
                  <a:pt x="118" y="0"/>
                </a:lnTo>
                <a:lnTo>
                  <a:pt x="126" y="0"/>
                </a:lnTo>
                <a:lnTo>
                  <a:pt x="133" y="0"/>
                </a:lnTo>
                <a:lnTo>
                  <a:pt x="140" y="0"/>
                </a:lnTo>
                <a:lnTo>
                  <a:pt x="148" y="0"/>
                </a:lnTo>
                <a:lnTo>
                  <a:pt x="155" y="0"/>
                </a:lnTo>
                <a:lnTo>
                  <a:pt x="170" y="0"/>
                </a:lnTo>
                <a:lnTo>
                  <a:pt x="177" y="0"/>
                </a:lnTo>
                <a:lnTo>
                  <a:pt x="185" y="0"/>
                </a:lnTo>
                <a:lnTo>
                  <a:pt x="192" y="0"/>
                </a:lnTo>
                <a:lnTo>
                  <a:pt x="200" y="0"/>
                </a:lnTo>
                <a:lnTo>
                  <a:pt x="207" y="0"/>
                </a:lnTo>
                <a:lnTo>
                  <a:pt x="214" y="0"/>
                </a:lnTo>
                <a:lnTo>
                  <a:pt x="229" y="0"/>
                </a:lnTo>
                <a:lnTo>
                  <a:pt x="244" y="0"/>
                </a:lnTo>
                <a:lnTo>
                  <a:pt x="251" y="0"/>
                </a:lnTo>
                <a:lnTo>
                  <a:pt x="259" y="0"/>
                </a:lnTo>
                <a:lnTo>
                  <a:pt x="266" y="0"/>
                </a:lnTo>
                <a:lnTo>
                  <a:pt x="274" y="0"/>
                </a:lnTo>
                <a:lnTo>
                  <a:pt x="281" y="0"/>
                </a:lnTo>
                <a:lnTo>
                  <a:pt x="296" y="0"/>
                </a:lnTo>
                <a:lnTo>
                  <a:pt x="311" y="0"/>
                </a:lnTo>
                <a:lnTo>
                  <a:pt x="318" y="0"/>
                </a:lnTo>
                <a:lnTo>
                  <a:pt x="325" y="0"/>
                </a:lnTo>
                <a:lnTo>
                  <a:pt x="333" y="0"/>
                </a:lnTo>
                <a:lnTo>
                  <a:pt x="340" y="0"/>
                </a:lnTo>
                <a:lnTo>
                  <a:pt x="348" y="0"/>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4" name="Freeform 86"/>
          <p:cNvSpPr>
            <a:spLocks/>
          </p:cNvSpPr>
          <p:nvPr/>
        </p:nvSpPr>
        <p:spPr bwMode="auto">
          <a:xfrm>
            <a:off x="4191001" y="4122838"/>
            <a:ext cx="687388" cy="380405"/>
          </a:xfrm>
          <a:custGeom>
            <a:avLst/>
            <a:gdLst>
              <a:gd name="T0" fmla="*/ 2147483647 w 433"/>
              <a:gd name="T1" fmla="*/ 0 h 426"/>
              <a:gd name="T2" fmla="*/ 2147483647 w 433"/>
              <a:gd name="T3" fmla="*/ 0 h 426"/>
              <a:gd name="T4" fmla="*/ 2147483647 w 433"/>
              <a:gd name="T5" fmla="*/ 0 h 426"/>
              <a:gd name="T6" fmla="*/ 2147483647 w 433"/>
              <a:gd name="T7" fmla="*/ 0 h 426"/>
              <a:gd name="T8" fmla="*/ 2147483647 w 433"/>
              <a:gd name="T9" fmla="*/ 2147483647 h 426"/>
              <a:gd name="T10" fmla="*/ 2147483647 w 433"/>
              <a:gd name="T11" fmla="*/ 2147483647 h 426"/>
              <a:gd name="T12" fmla="*/ 2147483647 w 433"/>
              <a:gd name="T13" fmla="*/ 0 h 426"/>
              <a:gd name="T14" fmla="*/ 2147483647 w 433"/>
              <a:gd name="T15" fmla="*/ 2147483647 h 426"/>
              <a:gd name="T16" fmla="*/ 2147483647 w 433"/>
              <a:gd name="T17" fmla="*/ 2147483647 h 426"/>
              <a:gd name="T18" fmla="*/ 2147483647 w 433"/>
              <a:gd name="T19" fmla="*/ 2147483647 h 426"/>
              <a:gd name="T20" fmla="*/ 2147483647 w 433"/>
              <a:gd name="T21" fmla="*/ 2147483647 h 426"/>
              <a:gd name="T22" fmla="*/ 2147483647 w 433"/>
              <a:gd name="T23" fmla="*/ 2147483647 h 426"/>
              <a:gd name="T24" fmla="*/ 2147483647 w 433"/>
              <a:gd name="T25" fmla="*/ 2147483647 h 426"/>
              <a:gd name="T26" fmla="*/ 2147483647 w 433"/>
              <a:gd name="T27" fmla="*/ 2147483647 h 426"/>
              <a:gd name="T28" fmla="*/ 2147483647 w 433"/>
              <a:gd name="T29" fmla="*/ 2147483647 h 426"/>
              <a:gd name="T30" fmla="*/ 2147483647 w 433"/>
              <a:gd name="T31" fmla="*/ 2147483647 h 426"/>
              <a:gd name="T32" fmla="*/ 2147483647 w 433"/>
              <a:gd name="T33" fmla="*/ 2147483647 h 426"/>
              <a:gd name="T34" fmla="*/ 2147483647 w 433"/>
              <a:gd name="T35" fmla="*/ 2147483647 h 426"/>
              <a:gd name="T36" fmla="*/ 2147483647 w 433"/>
              <a:gd name="T37" fmla="*/ 2147483647 h 426"/>
              <a:gd name="T38" fmla="*/ 2147483647 w 433"/>
              <a:gd name="T39" fmla="*/ 2147483647 h 426"/>
              <a:gd name="T40" fmla="*/ 2147483647 w 433"/>
              <a:gd name="T41" fmla="*/ 2147483647 h 426"/>
              <a:gd name="T42" fmla="*/ 2147483647 w 433"/>
              <a:gd name="T43" fmla="*/ 2147483647 h 426"/>
              <a:gd name="T44" fmla="*/ 2147483647 w 433"/>
              <a:gd name="T45" fmla="*/ 2147483647 h 426"/>
              <a:gd name="T46" fmla="*/ 2147483647 w 433"/>
              <a:gd name="T47" fmla="*/ 2147483647 h 426"/>
              <a:gd name="T48" fmla="*/ 2147483647 w 433"/>
              <a:gd name="T49" fmla="*/ 2147483647 h 426"/>
              <a:gd name="T50" fmla="*/ 2147483647 w 433"/>
              <a:gd name="T51" fmla="*/ 2147483647 h 426"/>
              <a:gd name="T52" fmla="*/ 2147483647 w 433"/>
              <a:gd name="T53" fmla="*/ 2147483647 h 426"/>
              <a:gd name="T54" fmla="*/ 2147483647 w 433"/>
              <a:gd name="T55" fmla="*/ 2147483647 h 426"/>
              <a:gd name="T56" fmla="*/ 2147483647 w 433"/>
              <a:gd name="T57" fmla="*/ 2147483647 h 426"/>
              <a:gd name="T58" fmla="*/ 2147483647 w 433"/>
              <a:gd name="T59" fmla="*/ 2147483647 h 426"/>
              <a:gd name="T60" fmla="*/ 2147483647 w 433"/>
              <a:gd name="T61" fmla="*/ 2147483647 h 426"/>
              <a:gd name="T62" fmla="*/ 2147483647 w 433"/>
              <a:gd name="T63" fmla="*/ 2147483647 h 426"/>
              <a:gd name="T64" fmla="*/ 2147483647 w 433"/>
              <a:gd name="T65" fmla="*/ 2147483647 h 426"/>
              <a:gd name="T66" fmla="*/ 2147483647 w 433"/>
              <a:gd name="T67" fmla="*/ 2147483647 h 426"/>
              <a:gd name="T68" fmla="*/ 2147483647 w 433"/>
              <a:gd name="T69" fmla="*/ 2147483647 h 426"/>
              <a:gd name="T70" fmla="*/ 2147483647 w 433"/>
              <a:gd name="T71" fmla="*/ 2147483647 h 426"/>
              <a:gd name="T72" fmla="*/ 2147483647 w 433"/>
              <a:gd name="T73" fmla="*/ 2147483647 h 426"/>
              <a:gd name="T74" fmla="*/ 2147483647 w 433"/>
              <a:gd name="T75" fmla="*/ 2147483647 h 426"/>
              <a:gd name="T76" fmla="*/ 2147483647 w 433"/>
              <a:gd name="T77" fmla="*/ 2147483647 h 426"/>
              <a:gd name="T78" fmla="*/ 2147483647 w 433"/>
              <a:gd name="T79" fmla="*/ 2147483647 h 426"/>
              <a:gd name="T80" fmla="*/ 2147483647 w 433"/>
              <a:gd name="T81" fmla="*/ 2147483647 h 426"/>
              <a:gd name="T82" fmla="*/ 2147483647 w 433"/>
              <a:gd name="T83" fmla="*/ 2147483647 h 426"/>
              <a:gd name="T84" fmla="*/ 2147483647 w 433"/>
              <a:gd name="T85" fmla="*/ 2147483647 h 426"/>
              <a:gd name="T86" fmla="*/ 2147483647 w 433"/>
              <a:gd name="T87" fmla="*/ 2147483647 h 426"/>
              <a:gd name="T88" fmla="*/ 2147483647 w 433"/>
              <a:gd name="T89" fmla="*/ 2147483647 h 426"/>
              <a:gd name="T90" fmla="*/ 2147483647 w 433"/>
              <a:gd name="T91" fmla="*/ 2147483647 h 426"/>
              <a:gd name="T92" fmla="*/ 2147483647 w 433"/>
              <a:gd name="T93" fmla="*/ 2147483647 h 426"/>
              <a:gd name="T94" fmla="*/ 2147483647 w 433"/>
              <a:gd name="T95" fmla="*/ 2147483647 h 426"/>
              <a:gd name="T96" fmla="*/ 2147483647 w 433"/>
              <a:gd name="T97" fmla="*/ 2147483647 h 426"/>
              <a:gd name="T98" fmla="*/ 2147483647 w 433"/>
              <a:gd name="T99" fmla="*/ 2147483647 h 426"/>
              <a:gd name="T100" fmla="*/ 0 w 433"/>
              <a:gd name="T101" fmla="*/ 2147483647 h 426"/>
              <a:gd name="T102" fmla="*/ 0 w 433"/>
              <a:gd name="T103" fmla="*/ 2147483647 h 426"/>
              <a:gd name="T104" fmla="*/ 0 w 433"/>
              <a:gd name="T105" fmla="*/ 0 h 426"/>
              <a:gd name="T106" fmla="*/ 2147483647 w 433"/>
              <a:gd name="T107" fmla="*/ 0 h 426"/>
              <a:gd name="T108" fmla="*/ 2147483647 w 433"/>
              <a:gd name="T109" fmla="*/ 0 h 426"/>
              <a:gd name="T110" fmla="*/ 2147483647 w 433"/>
              <a:gd name="T111" fmla="*/ 0 h 4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33" h="426">
                <a:moveTo>
                  <a:pt x="104" y="0"/>
                </a:moveTo>
                <a:lnTo>
                  <a:pt x="112" y="0"/>
                </a:lnTo>
                <a:lnTo>
                  <a:pt x="119" y="0"/>
                </a:lnTo>
                <a:lnTo>
                  <a:pt x="127" y="0"/>
                </a:lnTo>
                <a:lnTo>
                  <a:pt x="134" y="0"/>
                </a:lnTo>
                <a:lnTo>
                  <a:pt x="141" y="0"/>
                </a:lnTo>
                <a:lnTo>
                  <a:pt x="149" y="0"/>
                </a:lnTo>
                <a:lnTo>
                  <a:pt x="156" y="0"/>
                </a:lnTo>
                <a:lnTo>
                  <a:pt x="164" y="0"/>
                </a:lnTo>
                <a:lnTo>
                  <a:pt x="171" y="0"/>
                </a:lnTo>
                <a:lnTo>
                  <a:pt x="178" y="0"/>
                </a:lnTo>
                <a:lnTo>
                  <a:pt x="186" y="0"/>
                </a:lnTo>
                <a:lnTo>
                  <a:pt x="201" y="0"/>
                </a:lnTo>
                <a:lnTo>
                  <a:pt x="215" y="0"/>
                </a:lnTo>
                <a:lnTo>
                  <a:pt x="224" y="0"/>
                </a:lnTo>
                <a:lnTo>
                  <a:pt x="231" y="0"/>
                </a:lnTo>
                <a:lnTo>
                  <a:pt x="246" y="0"/>
                </a:lnTo>
                <a:lnTo>
                  <a:pt x="253" y="0"/>
                </a:lnTo>
                <a:lnTo>
                  <a:pt x="253" y="7"/>
                </a:lnTo>
                <a:lnTo>
                  <a:pt x="268" y="7"/>
                </a:lnTo>
                <a:lnTo>
                  <a:pt x="268" y="0"/>
                </a:lnTo>
                <a:lnTo>
                  <a:pt x="283" y="7"/>
                </a:lnTo>
                <a:lnTo>
                  <a:pt x="290" y="7"/>
                </a:lnTo>
                <a:lnTo>
                  <a:pt x="298" y="7"/>
                </a:lnTo>
                <a:lnTo>
                  <a:pt x="298" y="0"/>
                </a:lnTo>
                <a:lnTo>
                  <a:pt x="305" y="0"/>
                </a:lnTo>
                <a:lnTo>
                  <a:pt x="313" y="0"/>
                </a:lnTo>
                <a:lnTo>
                  <a:pt x="320" y="0"/>
                </a:lnTo>
                <a:lnTo>
                  <a:pt x="320" y="7"/>
                </a:lnTo>
                <a:lnTo>
                  <a:pt x="327" y="7"/>
                </a:lnTo>
                <a:lnTo>
                  <a:pt x="327" y="14"/>
                </a:lnTo>
                <a:lnTo>
                  <a:pt x="320" y="14"/>
                </a:lnTo>
                <a:lnTo>
                  <a:pt x="327" y="22"/>
                </a:lnTo>
                <a:lnTo>
                  <a:pt x="327" y="29"/>
                </a:lnTo>
                <a:lnTo>
                  <a:pt x="335" y="29"/>
                </a:lnTo>
                <a:lnTo>
                  <a:pt x="335" y="37"/>
                </a:lnTo>
                <a:lnTo>
                  <a:pt x="335" y="29"/>
                </a:lnTo>
                <a:lnTo>
                  <a:pt x="342" y="29"/>
                </a:lnTo>
                <a:lnTo>
                  <a:pt x="342" y="37"/>
                </a:lnTo>
                <a:lnTo>
                  <a:pt x="350" y="37"/>
                </a:lnTo>
                <a:lnTo>
                  <a:pt x="357" y="37"/>
                </a:lnTo>
                <a:lnTo>
                  <a:pt x="365" y="37"/>
                </a:lnTo>
                <a:lnTo>
                  <a:pt x="357" y="44"/>
                </a:lnTo>
                <a:lnTo>
                  <a:pt x="357" y="51"/>
                </a:lnTo>
                <a:lnTo>
                  <a:pt x="350" y="51"/>
                </a:lnTo>
                <a:lnTo>
                  <a:pt x="350" y="59"/>
                </a:lnTo>
                <a:lnTo>
                  <a:pt x="357" y="66"/>
                </a:lnTo>
                <a:lnTo>
                  <a:pt x="365" y="66"/>
                </a:lnTo>
                <a:lnTo>
                  <a:pt x="373" y="66"/>
                </a:lnTo>
                <a:lnTo>
                  <a:pt x="380" y="66"/>
                </a:lnTo>
                <a:lnTo>
                  <a:pt x="387" y="66"/>
                </a:lnTo>
                <a:lnTo>
                  <a:pt x="395" y="66"/>
                </a:lnTo>
                <a:lnTo>
                  <a:pt x="402" y="66"/>
                </a:lnTo>
                <a:lnTo>
                  <a:pt x="410" y="66"/>
                </a:lnTo>
                <a:lnTo>
                  <a:pt x="417" y="66"/>
                </a:lnTo>
                <a:lnTo>
                  <a:pt x="424" y="66"/>
                </a:lnTo>
                <a:lnTo>
                  <a:pt x="432" y="66"/>
                </a:lnTo>
                <a:lnTo>
                  <a:pt x="432" y="75"/>
                </a:lnTo>
                <a:lnTo>
                  <a:pt x="432" y="82"/>
                </a:lnTo>
                <a:lnTo>
                  <a:pt x="432" y="89"/>
                </a:lnTo>
                <a:lnTo>
                  <a:pt x="432" y="104"/>
                </a:lnTo>
                <a:lnTo>
                  <a:pt x="432" y="112"/>
                </a:lnTo>
                <a:lnTo>
                  <a:pt x="432" y="119"/>
                </a:lnTo>
                <a:lnTo>
                  <a:pt x="432" y="126"/>
                </a:lnTo>
                <a:lnTo>
                  <a:pt x="432" y="134"/>
                </a:lnTo>
                <a:lnTo>
                  <a:pt x="432" y="141"/>
                </a:lnTo>
                <a:lnTo>
                  <a:pt x="432" y="149"/>
                </a:lnTo>
                <a:lnTo>
                  <a:pt x="432" y="171"/>
                </a:lnTo>
                <a:lnTo>
                  <a:pt x="432" y="178"/>
                </a:lnTo>
                <a:lnTo>
                  <a:pt x="432" y="186"/>
                </a:lnTo>
                <a:lnTo>
                  <a:pt x="432" y="193"/>
                </a:lnTo>
                <a:lnTo>
                  <a:pt x="432" y="200"/>
                </a:lnTo>
                <a:lnTo>
                  <a:pt x="432" y="208"/>
                </a:lnTo>
                <a:lnTo>
                  <a:pt x="432" y="216"/>
                </a:lnTo>
                <a:lnTo>
                  <a:pt x="432" y="224"/>
                </a:lnTo>
                <a:lnTo>
                  <a:pt x="432" y="231"/>
                </a:lnTo>
                <a:lnTo>
                  <a:pt x="424" y="231"/>
                </a:lnTo>
                <a:lnTo>
                  <a:pt x="417" y="231"/>
                </a:lnTo>
                <a:lnTo>
                  <a:pt x="417" y="238"/>
                </a:lnTo>
                <a:lnTo>
                  <a:pt x="410" y="238"/>
                </a:lnTo>
                <a:lnTo>
                  <a:pt x="402" y="238"/>
                </a:lnTo>
                <a:lnTo>
                  <a:pt x="395" y="238"/>
                </a:lnTo>
                <a:lnTo>
                  <a:pt x="387" y="238"/>
                </a:lnTo>
                <a:lnTo>
                  <a:pt x="380" y="246"/>
                </a:lnTo>
                <a:lnTo>
                  <a:pt x="373" y="253"/>
                </a:lnTo>
                <a:lnTo>
                  <a:pt x="373" y="261"/>
                </a:lnTo>
                <a:lnTo>
                  <a:pt x="373" y="268"/>
                </a:lnTo>
                <a:lnTo>
                  <a:pt x="365" y="268"/>
                </a:lnTo>
                <a:lnTo>
                  <a:pt x="365" y="275"/>
                </a:lnTo>
                <a:lnTo>
                  <a:pt x="357" y="275"/>
                </a:lnTo>
                <a:lnTo>
                  <a:pt x="357" y="283"/>
                </a:lnTo>
                <a:lnTo>
                  <a:pt x="357" y="290"/>
                </a:lnTo>
                <a:lnTo>
                  <a:pt x="357" y="298"/>
                </a:lnTo>
                <a:lnTo>
                  <a:pt x="365" y="298"/>
                </a:lnTo>
                <a:lnTo>
                  <a:pt x="365" y="305"/>
                </a:lnTo>
                <a:lnTo>
                  <a:pt x="365" y="313"/>
                </a:lnTo>
                <a:lnTo>
                  <a:pt x="357" y="313"/>
                </a:lnTo>
                <a:lnTo>
                  <a:pt x="357" y="320"/>
                </a:lnTo>
                <a:lnTo>
                  <a:pt x="357" y="327"/>
                </a:lnTo>
                <a:lnTo>
                  <a:pt x="350" y="327"/>
                </a:lnTo>
                <a:lnTo>
                  <a:pt x="342" y="327"/>
                </a:lnTo>
                <a:lnTo>
                  <a:pt x="342" y="335"/>
                </a:lnTo>
                <a:lnTo>
                  <a:pt x="335" y="335"/>
                </a:lnTo>
                <a:lnTo>
                  <a:pt x="327" y="342"/>
                </a:lnTo>
                <a:lnTo>
                  <a:pt x="320" y="342"/>
                </a:lnTo>
                <a:lnTo>
                  <a:pt x="313" y="342"/>
                </a:lnTo>
                <a:lnTo>
                  <a:pt x="305" y="342"/>
                </a:lnTo>
                <a:lnTo>
                  <a:pt x="305" y="350"/>
                </a:lnTo>
                <a:lnTo>
                  <a:pt x="298" y="350"/>
                </a:lnTo>
                <a:lnTo>
                  <a:pt x="298" y="358"/>
                </a:lnTo>
                <a:lnTo>
                  <a:pt x="298" y="365"/>
                </a:lnTo>
                <a:lnTo>
                  <a:pt x="290" y="365"/>
                </a:lnTo>
                <a:lnTo>
                  <a:pt x="290" y="373"/>
                </a:lnTo>
                <a:lnTo>
                  <a:pt x="283" y="373"/>
                </a:lnTo>
                <a:lnTo>
                  <a:pt x="283" y="380"/>
                </a:lnTo>
                <a:lnTo>
                  <a:pt x="276" y="380"/>
                </a:lnTo>
                <a:lnTo>
                  <a:pt x="268" y="380"/>
                </a:lnTo>
                <a:lnTo>
                  <a:pt x="261" y="380"/>
                </a:lnTo>
                <a:lnTo>
                  <a:pt x="253" y="380"/>
                </a:lnTo>
                <a:lnTo>
                  <a:pt x="253" y="388"/>
                </a:lnTo>
                <a:lnTo>
                  <a:pt x="246" y="388"/>
                </a:lnTo>
                <a:lnTo>
                  <a:pt x="239" y="388"/>
                </a:lnTo>
                <a:lnTo>
                  <a:pt x="231" y="380"/>
                </a:lnTo>
                <a:lnTo>
                  <a:pt x="224" y="380"/>
                </a:lnTo>
                <a:lnTo>
                  <a:pt x="215" y="380"/>
                </a:lnTo>
                <a:lnTo>
                  <a:pt x="208" y="380"/>
                </a:lnTo>
                <a:lnTo>
                  <a:pt x="201" y="380"/>
                </a:lnTo>
                <a:lnTo>
                  <a:pt x="193" y="380"/>
                </a:lnTo>
                <a:lnTo>
                  <a:pt x="186" y="380"/>
                </a:lnTo>
                <a:lnTo>
                  <a:pt x="178" y="388"/>
                </a:lnTo>
                <a:lnTo>
                  <a:pt x="171" y="388"/>
                </a:lnTo>
                <a:lnTo>
                  <a:pt x="171" y="395"/>
                </a:lnTo>
                <a:lnTo>
                  <a:pt x="164" y="395"/>
                </a:lnTo>
                <a:lnTo>
                  <a:pt x="164" y="402"/>
                </a:lnTo>
                <a:lnTo>
                  <a:pt x="156" y="402"/>
                </a:lnTo>
                <a:lnTo>
                  <a:pt x="156" y="410"/>
                </a:lnTo>
                <a:lnTo>
                  <a:pt x="156" y="417"/>
                </a:lnTo>
                <a:lnTo>
                  <a:pt x="149" y="425"/>
                </a:lnTo>
                <a:lnTo>
                  <a:pt x="149" y="417"/>
                </a:lnTo>
                <a:lnTo>
                  <a:pt x="141" y="417"/>
                </a:lnTo>
                <a:lnTo>
                  <a:pt x="141" y="410"/>
                </a:lnTo>
                <a:lnTo>
                  <a:pt x="134" y="410"/>
                </a:lnTo>
                <a:lnTo>
                  <a:pt x="127" y="410"/>
                </a:lnTo>
                <a:lnTo>
                  <a:pt x="119" y="410"/>
                </a:lnTo>
                <a:lnTo>
                  <a:pt x="112" y="410"/>
                </a:lnTo>
                <a:lnTo>
                  <a:pt x="112" y="402"/>
                </a:lnTo>
                <a:lnTo>
                  <a:pt x="104" y="402"/>
                </a:lnTo>
                <a:lnTo>
                  <a:pt x="97" y="402"/>
                </a:lnTo>
                <a:lnTo>
                  <a:pt x="90" y="402"/>
                </a:lnTo>
                <a:lnTo>
                  <a:pt x="82" y="402"/>
                </a:lnTo>
                <a:lnTo>
                  <a:pt x="82" y="410"/>
                </a:lnTo>
                <a:lnTo>
                  <a:pt x="75" y="410"/>
                </a:lnTo>
                <a:lnTo>
                  <a:pt x="66" y="402"/>
                </a:lnTo>
                <a:lnTo>
                  <a:pt x="66" y="395"/>
                </a:lnTo>
                <a:lnTo>
                  <a:pt x="66" y="388"/>
                </a:lnTo>
                <a:lnTo>
                  <a:pt x="66" y="380"/>
                </a:lnTo>
                <a:lnTo>
                  <a:pt x="66" y="373"/>
                </a:lnTo>
                <a:lnTo>
                  <a:pt x="66" y="365"/>
                </a:lnTo>
                <a:lnTo>
                  <a:pt x="66" y="358"/>
                </a:lnTo>
                <a:lnTo>
                  <a:pt x="66" y="350"/>
                </a:lnTo>
                <a:lnTo>
                  <a:pt x="66" y="342"/>
                </a:lnTo>
                <a:lnTo>
                  <a:pt x="66" y="335"/>
                </a:lnTo>
                <a:lnTo>
                  <a:pt x="66" y="320"/>
                </a:lnTo>
                <a:lnTo>
                  <a:pt x="66" y="313"/>
                </a:lnTo>
                <a:lnTo>
                  <a:pt x="66" y="305"/>
                </a:lnTo>
                <a:lnTo>
                  <a:pt x="66" y="298"/>
                </a:lnTo>
                <a:lnTo>
                  <a:pt x="66" y="290"/>
                </a:lnTo>
                <a:lnTo>
                  <a:pt x="66" y="283"/>
                </a:lnTo>
                <a:lnTo>
                  <a:pt x="66" y="275"/>
                </a:lnTo>
                <a:lnTo>
                  <a:pt x="66" y="268"/>
                </a:lnTo>
                <a:lnTo>
                  <a:pt x="66" y="261"/>
                </a:lnTo>
                <a:lnTo>
                  <a:pt x="66" y="246"/>
                </a:lnTo>
                <a:lnTo>
                  <a:pt x="66" y="238"/>
                </a:lnTo>
                <a:lnTo>
                  <a:pt x="66" y="231"/>
                </a:lnTo>
                <a:lnTo>
                  <a:pt x="66" y="224"/>
                </a:lnTo>
                <a:lnTo>
                  <a:pt x="66" y="216"/>
                </a:lnTo>
                <a:lnTo>
                  <a:pt x="66" y="208"/>
                </a:lnTo>
                <a:lnTo>
                  <a:pt x="66" y="200"/>
                </a:lnTo>
                <a:lnTo>
                  <a:pt x="66" y="186"/>
                </a:lnTo>
                <a:lnTo>
                  <a:pt x="66" y="178"/>
                </a:lnTo>
                <a:lnTo>
                  <a:pt x="66" y="171"/>
                </a:lnTo>
                <a:lnTo>
                  <a:pt x="66" y="163"/>
                </a:lnTo>
                <a:lnTo>
                  <a:pt x="66" y="156"/>
                </a:lnTo>
                <a:lnTo>
                  <a:pt x="66" y="149"/>
                </a:lnTo>
                <a:lnTo>
                  <a:pt x="66" y="141"/>
                </a:lnTo>
                <a:lnTo>
                  <a:pt x="75" y="141"/>
                </a:lnTo>
                <a:lnTo>
                  <a:pt x="66" y="134"/>
                </a:lnTo>
                <a:lnTo>
                  <a:pt x="66" y="119"/>
                </a:lnTo>
                <a:lnTo>
                  <a:pt x="66" y="112"/>
                </a:lnTo>
                <a:lnTo>
                  <a:pt x="66" y="104"/>
                </a:lnTo>
                <a:lnTo>
                  <a:pt x="66" y="97"/>
                </a:lnTo>
                <a:lnTo>
                  <a:pt x="66" y="89"/>
                </a:lnTo>
                <a:lnTo>
                  <a:pt x="66" y="82"/>
                </a:lnTo>
                <a:lnTo>
                  <a:pt x="66" y="75"/>
                </a:lnTo>
                <a:lnTo>
                  <a:pt x="59" y="75"/>
                </a:lnTo>
                <a:lnTo>
                  <a:pt x="52" y="75"/>
                </a:lnTo>
                <a:lnTo>
                  <a:pt x="44" y="75"/>
                </a:lnTo>
                <a:lnTo>
                  <a:pt x="37" y="75"/>
                </a:lnTo>
                <a:lnTo>
                  <a:pt x="29" y="75"/>
                </a:lnTo>
                <a:lnTo>
                  <a:pt x="22" y="75"/>
                </a:lnTo>
                <a:lnTo>
                  <a:pt x="15" y="75"/>
                </a:lnTo>
                <a:lnTo>
                  <a:pt x="7" y="75"/>
                </a:lnTo>
                <a:lnTo>
                  <a:pt x="0" y="75"/>
                </a:lnTo>
                <a:lnTo>
                  <a:pt x="0" y="66"/>
                </a:lnTo>
                <a:lnTo>
                  <a:pt x="0" y="59"/>
                </a:lnTo>
                <a:lnTo>
                  <a:pt x="0" y="51"/>
                </a:lnTo>
                <a:lnTo>
                  <a:pt x="0" y="44"/>
                </a:lnTo>
                <a:lnTo>
                  <a:pt x="0" y="37"/>
                </a:lnTo>
                <a:lnTo>
                  <a:pt x="0" y="29"/>
                </a:lnTo>
                <a:lnTo>
                  <a:pt x="0" y="22"/>
                </a:lnTo>
                <a:lnTo>
                  <a:pt x="0" y="14"/>
                </a:lnTo>
                <a:lnTo>
                  <a:pt x="0" y="0"/>
                </a:lnTo>
                <a:lnTo>
                  <a:pt x="7" y="0"/>
                </a:lnTo>
                <a:lnTo>
                  <a:pt x="15" y="0"/>
                </a:lnTo>
                <a:lnTo>
                  <a:pt x="22" y="0"/>
                </a:lnTo>
                <a:lnTo>
                  <a:pt x="29" y="0"/>
                </a:lnTo>
                <a:lnTo>
                  <a:pt x="37" y="0"/>
                </a:lnTo>
                <a:lnTo>
                  <a:pt x="44" y="0"/>
                </a:lnTo>
                <a:lnTo>
                  <a:pt x="52" y="0"/>
                </a:lnTo>
                <a:lnTo>
                  <a:pt x="59" y="0"/>
                </a:lnTo>
                <a:lnTo>
                  <a:pt x="66" y="0"/>
                </a:lnTo>
                <a:lnTo>
                  <a:pt x="75" y="0"/>
                </a:lnTo>
                <a:lnTo>
                  <a:pt x="82" y="0"/>
                </a:lnTo>
                <a:lnTo>
                  <a:pt x="90" y="0"/>
                </a:lnTo>
                <a:lnTo>
                  <a:pt x="104" y="0"/>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5" name="Freeform 87" descr="Dark horizontal"/>
          <p:cNvSpPr>
            <a:spLocks/>
          </p:cNvSpPr>
          <p:nvPr/>
        </p:nvSpPr>
        <p:spPr bwMode="auto">
          <a:xfrm>
            <a:off x="5451476" y="4125517"/>
            <a:ext cx="588963" cy="331292"/>
          </a:xfrm>
          <a:custGeom>
            <a:avLst/>
            <a:gdLst>
              <a:gd name="T0" fmla="*/ 2147483647 w 371"/>
              <a:gd name="T1" fmla="*/ 2147483647 h 371"/>
              <a:gd name="T2" fmla="*/ 2147483647 w 371"/>
              <a:gd name="T3" fmla="*/ 0 h 371"/>
              <a:gd name="T4" fmla="*/ 2147483647 w 371"/>
              <a:gd name="T5" fmla="*/ 0 h 371"/>
              <a:gd name="T6" fmla="*/ 2147483647 w 371"/>
              <a:gd name="T7" fmla="*/ 0 h 371"/>
              <a:gd name="T8" fmla="*/ 2147483647 w 371"/>
              <a:gd name="T9" fmla="*/ 0 h 371"/>
              <a:gd name="T10" fmla="*/ 2147483647 w 371"/>
              <a:gd name="T11" fmla="*/ 0 h 371"/>
              <a:gd name="T12" fmla="*/ 2147483647 w 371"/>
              <a:gd name="T13" fmla="*/ 0 h 371"/>
              <a:gd name="T14" fmla="*/ 2147483647 w 371"/>
              <a:gd name="T15" fmla="*/ 0 h 371"/>
              <a:gd name="T16" fmla="*/ 2147483647 w 371"/>
              <a:gd name="T17" fmla="*/ 2147483647 h 371"/>
              <a:gd name="T18" fmla="*/ 2147483647 w 371"/>
              <a:gd name="T19" fmla="*/ 2147483647 h 371"/>
              <a:gd name="T20" fmla="*/ 2147483647 w 371"/>
              <a:gd name="T21" fmla="*/ 2147483647 h 371"/>
              <a:gd name="T22" fmla="*/ 2147483647 w 371"/>
              <a:gd name="T23" fmla="*/ 2147483647 h 371"/>
              <a:gd name="T24" fmla="*/ 2147483647 w 371"/>
              <a:gd name="T25" fmla="*/ 2147483647 h 371"/>
              <a:gd name="T26" fmla="*/ 2147483647 w 371"/>
              <a:gd name="T27" fmla="*/ 2147483647 h 371"/>
              <a:gd name="T28" fmla="*/ 2147483647 w 371"/>
              <a:gd name="T29" fmla="*/ 2147483647 h 371"/>
              <a:gd name="T30" fmla="*/ 2147483647 w 371"/>
              <a:gd name="T31" fmla="*/ 2147483647 h 371"/>
              <a:gd name="T32" fmla="*/ 2147483647 w 371"/>
              <a:gd name="T33" fmla="*/ 2147483647 h 371"/>
              <a:gd name="T34" fmla="*/ 2147483647 w 371"/>
              <a:gd name="T35" fmla="*/ 2147483647 h 371"/>
              <a:gd name="T36" fmla="*/ 2147483647 w 371"/>
              <a:gd name="T37" fmla="*/ 2147483647 h 371"/>
              <a:gd name="T38" fmla="*/ 2147483647 w 371"/>
              <a:gd name="T39" fmla="*/ 2147483647 h 371"/>
              <a:gd name="T40" fmla="*/ 2147483647 w 371"/>
              <a:gd name="T41" fmla="*/ 2147483647 h 371"/>
              <a:gd name="T42" fmla="*/ 2147483647 w 371"/>
              <a:gd name="T43" fmla="*/ 2147483647 h 371"/>
              <a:gd name="T44" fmla="*/ 2147483647 w 371"/>
              <a:gd name="T45" fmla="*/ 2147483647 h 371"/>
              <a:gd name="T46" fmla="*/ 2147483647 w 371"/>
              <a:gd name="T47" fmla="*/ 2147483647 h 371"/>
              <a:gd name="T48" fmla="*/ 2147483647 w 371"/>
              <a:gd name="T49" fmla="*/ 2147483647 h 371"/>
              <a:gd name="T50" fmla="*/ 2147483647 w 371"/>
              <a:gd name="T51" fmla="*/ 2147483647 h 371"/>
              <a:gd name="T52" fmla="*/ 2147483647 w 371"/>
              <a:gd name="T53" fmla="*/ 2147483647 h 371"/>
              <a:gd name="T54" fmla="*/ 2147483647 w 371"/>
              <a:gd name="T55" fmla="*/ 2147483647 h 371"/>
              <a:gd name="T56" fmla="*/ 2147483647 w 371"/>
              <a:gd name="T57" fmla="*/ 2147483647 h 371"/>
              <a:gd name="T58" fmla="*/ 2147483647 w 371"/>
              <a:gd name="T59" fmla="*/ 2147483647 h 371"/>
              <a:gd name="T60" fmla="*/ 2147483647 w 371"/>
              <a:gd name="T61" fmla="*/ 2147483647 h 371"/>
              <a:gd name="T62" fmla="*/ 2147483647 w 371"/>
              <a:gd name="T63" fmla="*/ 2147483647 h 371"/>
              <a:gd name="T64" fmla="*/ 2147483647 w 371"/>
              <a:gd name="T65" fmla="*/ 2147483647 h 371"/>
              <a:gd name="T66" fmla="*/ 2147483647 w 371"/>
              <a:gd name="T67" fmla="*/ 2147483647 h 371"/>
              <a:gd name="T68" fmla="*/ 2147483647 w 371"/>
              <a:gd name="T69" fmla="*/ 2147483647 h 371"/>
              <a:gd name="T70" fmla="*/ 2147483647 w 371"/>
              <a:gd name="T71" fmla="*/ 2147483647 h 371"/>
              <a:gd name="T72" fmla="*/ 2147483647 w 371"/>
              <a:gd name="T73" fmla="*/ 2147483647 h 371"/>
              <a:gd name="T74" fmla="*/ 2147483647 w 371"/>
              <a:gd name="T75" fmla="*/ 2147483647 h 371"/>
              <a:gd name="T76" fmla="*/ 0 w 371"/>
              <a:gd name="T77" fmla="*/ 2147483647 h 371"/>
              <a:gd name="T78" fmla="*/ 0 w 371"/>
              <a:gd name="T79" fmla="*/ 2147483647 h 371"/>
              <a:gd name="T80" fmla="*/ 0 w 371"/>
              <a:gd name="T81" fmla="*/ 2147483647 h 371"/>
              <a:gd name="T82" fmla="*/ 0 w 371"/>
              <a:gd name="T83" fmla="*/ 2147483647 h 371"/>
              <a:gd name="T84" fmla="*/ 0 w 371"/>
              <a:gd name="T85" fmla="*/ 2147483647 h 371"/>
              <a:gd name="T86" fmla="*/ 0 w 371"/>
              <a:gd name="T87" fmla="*/ 2147483647 h 371"/>
              <a:gd name="T88" fmla="*/ 0 w 371"/>
              <a:gd name="T89" fmla="*/ 2147483647 h 371"/>
              <a:gd name="T90" fmla="*/ 0 w 371"/>
              <a:gd name="T91" fmla="*/ 2147483647 h 371"/>
              <a:gd name="T92" fmla="*/ 0 w 371"/>
              <a:gd name="T93" fmla="*/ 2147483647 h 371"/>
              <a:gd name="T94" fmla="*/ 0 w 371"/>
              <a:gd name="T95" fmla="*/ 2147483647 h 371"/>
              <a:gd name="T96" fmla="*/ 0 w 371"/>
              <a:gd name="T97" fmla="*/ 2147483647 h 371"/>
              <a:gd name="T98" fmla="*/ 0 w 371"/>
              <a:gd name="T99" fmla="*/ 2147483647 h 371"/>
              <a:gd name="T100" fmla="*/ 0 w 371"/>
              <a:gd name="T101" fmla="*/ 2147483647 h 371"/>
              <a:gd name="T102" fmla="*/ 0 w 371"/>
              <a:gd name="T103" fmla="*/ 2147483647 h 371"/>
              <a:gd name="T104" fmla="*/ 0 w 371"/>
              <a:gd name="T105" fmla="*/ 2147483647 h 371"/>
              <a:gd name="T106" fmla="*/ 0 w 371"/>
              <a:gd name="T107" fmla="*/ 2147483647 h 371"/>
              <a:gd name="T108" fmla="*/ 2147483647 w 371"/>
              <a:gd name="T109" fmla="*/ 2147483647 h 371"/>
              <a:gd name="T110" fmla="*/ 2147483647 w 371"/>
              <a:gd name="T111" fmla="*/ 2147483647 h 371"/>
              <a:gd name="T112" fmla="*/ 2147483647 w 371"/>
              <a:gd name="T113" fmla="*/ 2147483647 h 371"/>
              <a:gd name="T114" fmla="*/ 2147483647 w 371"/>
              <a:gd name="T115" fmla="*/ 2147483647 h 371"/>
              <a:gd name="T116" fmla="*/ 2147483647 w 371"/>
              <a:gd name="T117" fmla="*/ 2147483647 h 371"/>
              <a:gd name="T118" fmla="*/ 2147483647 w 371"/>
              <a:gd name="T119" fmla="*/ 2147483647 h 3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1" h="371">
                <a:moveTo>
                  <a:pt x="178" y="7"/>
                </a:moveTo>
                <a:lnTo>
                  <a:pt x="185" y="7"/>
                </a:lnTo>
                <a:lnTo>
                  <a:pt x="193" y="7"/>
                </a:lnTo>
                <a:lnTo>
                  <a:pt x="200" y="7"/>
                </a:lnTo>
                <a:lnTo>
                  <a:pt x="207" y="0"/>
                </a:lnTo>
                <a:lnTo>
                  <a:pt x="215" y="0"/>
                </a:lnTo>
                <a:lnTo>
                  <a:pt x="222" y="0"/>
                </a:lnTo>
                <a:lnTo>
                  <a:pt x="230" y="0"/>
                </a:lnTo>
                <a:lnTo>
                  <a:pt x="237" y="0"/>
                </a:lnTo>
                <a:lnTo>
                  <a:pt x="244" y="0"/>
                </a:lnTo>
                <a:lnTo>
                  <a:pt x="252" y="0"/>
                </a:lnTo>
                <a:lnTo>
                  <a:pt x="259" y="0"/>
                </a:lnTo>
                <a:lnTo>
                  <a:pt x="267" y="0"/>
                </a:lnTo>
                <a:lnTo>
                  <a:pt x="274" y="0"/>
                </a:lnTo>
                <a:lnTo>
                  <a:pt x="281" y="0"/>
                </a:lnTo>
                <a:lnTo>
                  <a:pt x="296" y="0"/>
                </a:lnTo>
                <a:lnTo>
                  <a:pt x="304" y="0"/>
                </a:lnTo>
                <a:lnTo>
                  <a:pt x="311" y="0"/>
                </a:lnTo>
                <a:lnTo>
                  <a:pt x="318" y="0"/>
                </a:lnTo>
                <a:lnTo>
                  <a:pt x="333" y="0"/>
                </a:lnTo>
                <a:lnTo>
                  <a:pt x="341" y="0"/>
                </a:lnTo>
                <a:lnTo>
                  <a:pt x="355" y="0"/>
                </a:lnTo>
                <a:lnTo>
                  <a:pt x="363" y="0"/>
                </a:lnTo>
                <a:lnTo>
                  <a:pt x="370" y="0"/>
                </a:lnTo>
                <a:lnTo>
                  <a:pt x="370" y="7"/>
                </a:lnTo>
                <a:lnTo>
                  <a:pt x="370" y="14"/>
                </a:lnTo>
                <a:lnTo>
                  <a:pt x="370" y="29"/>
                </a:lnTo>
                <a:lnTo>
                  <a:pt x="370" y="37"/>
                </a:lnTo>
                <a:lnTo>
                  <a:pt x="370" y="51"/>
                </a:lnTo>
                <a:lnTo>
                  <a:pt x="370" y="59"/>
                </a:lnTo>
                <a:lnTo>
                  <a:pt x="370" y="66"/>
                </a:lnTo>
                <a:lnTo>
                  <a:pt x="370" y="74"/>
                </a:lnTo>
                <a:lnTo>
                  <a:pt x="370" y="81"/>
                </a:lnTo>
                <a:lnTo>
                  <a:pt x="370" y="88"/>
                </a:lnTo>
                <a:lnTo>
                  <a:pt x="370" y="96"/>
                </a:lnTo>
                <a:lnTo>
                  <a:pt x="370" y="103"/>
                </a:lnTo>
                <a:lnTo>
                  <a:pt x="370" y="111"/>
                </a:lnTo>
                <a:lnTo>
                  <a:pt x="370" y="118"/>
                </a:lnTo>
                <a:lnTo>
                  <a:pt x="370" y="125"/>
                </a:lnTo>
                <a:lnTo>
                  <a:pt x="370" y="133"/>
                </a:lnTo>
                <a:lnTo>
                  <a:pt x="370" y="140"/>
                </a:lnTo>
                <a:lnTo>
                  <a:pt x="370" y="148"/>
                </a:lnTo>
                <a:lnTo>
                  <a:pt x="370" y="155"/>
                </a:lnTo>
                <a:lnTo>
                  <a:pt x="370" y="162"/>
                </a:lnTo>
                <a:lnTo>
                  <a:pt x="370" y="177"/>
                </a:lnTo>
                <a:lnTo>
                  <a:pt x="370" y="192"/>
                </a:lnTo>
                <a:lnTo>
                  <a:pt x="370" y="199"/>
                </a:lnTo>
                <a:lnTo>
                  <a:pt x="370" y="207"/>
                </a:lnTo>
                <a:lnTo>
                  <a:pt x="370" y="214"/>
                </a:lnTo>
                <a:lnTo>
                  <a:pt x="370" y="222"/>
                </a:lnTo>
                <a:lnTo>
                  <a:pt x="363" y="222"/>
                </a:lnTo>
                <a:lnTo>
                  <a:pt x="363" y="236"/>
                </a:lnTo>
                <a:lnTo>
                  <a:pt x="363" y="244"/>
                </a:lnTo>
                <a:lnTo>
                  <a:pt x="363" y="251"/>
                </a:lnTo>
                <a:lnTo>
                  <a:pt x="363" y="259"/>
                </a:lnTo>
                <a:lnTo>
                  <a:pt x="363" y="273"/>
                </a:lnTo>
                <a:lnTo>
                  <a:pt x="363" y="281"/>
                </a:lnTo>
                <a:lnTo>
                  <a:pt x="363" y="288"/>
                </a:lnTo>
                <a:lnTo>
                  <a:pt x="363" y="296"/>
                </a:lnTo>
                <a:lnTo>
                  <a:pt x="363" y="303"/>
                </a:lnTo>
                <a:lnTo>
                  <a:pt x="363" y="311"/>
                </a:lnTo>
                <a:lnTo>
                  <a:pt x="363" y="318"/>
                </a:lnTo>
                <a:lnTo>
                  <a:pt x="363" y="325"/>
                </a:lnTo>
                <a:lnTo>
                  <a:pt x="363" y="333"/>
                </a:lnTo>
                <a:lnTo>
                  <a:pt x="363" y="340"/>
                </a:lnTo>
                <a:lnTo>
                  <a:pt x="363" y="348"/>
                </a:lnTo>
                <a:lnTo>
                  <a:pt x="363" y="355"/>
                </a:lnTo>
                <a:lnTo>
                  <a:pt x="363" y="370"/>
                </a:lnTo>
                <a:lnTo>
                  <a:pt x="355" y="370"/>
                </a:lnTo>
                <a:lnTo>
                  <a:pt x="348" y="370"/>
                </a:lnTo>
                <a:lnTo>
                  <a:pt x="341" y="370"/>
                </a:lnTo>
                <a:lnTo>
                  <a:pt x="326" y="370"/>
                </a:lnTo>
                <a:lnTo>
                  <a:pt x="318" y="370"/>
                </a:lnTo>
                <a:lnTo>
                  <a:pt x="311" y="370"/>
                </a:lnTo>
                <a:lnTo>
                  <a:pt x="304" y="370"/>
                </a:lnTo>
                <a:lnTo>
                  <a:pt x="296" y="370"/>
                </a:lnTo>
                <a:lnTo>
                  <a:pt x="289" y="370"/>
                </a:lnTo>
                <a:lnTo>
                  <a:pt x="281" y="370"/>
                </a:lnTo>
                <a:lnTo>
                  <a:pt x="267" y="370"/>
                </a:lnTo>
                <a:lnTo>
                  <a:pt x="259" y="370"/>
                </a:lnTo>
                <a:lnTo>
                  <a:pt x="252" y="370"/>
                </a:lnTo>
                <a:lnTo>
                  <a:pt x="244" y="370"/>
                </a:lnTo>
                <a:lnTo>
                  <a:pt x="237" y="370"/>
                </a:lnTo>
                <a:lnTo>
                  <a:pt x="230" y="370"/>
                </a:lnTo>
                <a:lnTo>
                  <a:pt x="222" y="370"/>
                </a:lnTo>
                <a:lnTo>
                  <a:pt x="215" y="370"/>
                </a:lnTo>
                <a:lnTo>
                  <a:pt x="207" y="370"/>
                </a:lnTo>
                <a:lnTo>
                  <a:pt x="200" y="370"/>
                </a:lnTo>
                <a:lnTo>
                  <a:pt x="193" y="370"/>
                </a:lnTo>
                <a:lnTo>
                  <a:pt x="185" y="370"/>
                </a:lnTo>
                <a:lnTo>
                  <a:pt x="178" y="370"/>
                </a:lnTo>
                <a:lnTo>
                  <a:pt x="170" y="370"/>
                </a:lnTo>
                <a:lnTo>
                  <a:pt x="163" y="370"/>
                </a:lnTo>
                <a:lnTo>
                  <a:pt x="156" y="370"/>
                </a:lnTo>
                <a:lnTo>
                  <a:pt x="148" y="370"/>
                </a:lnTo>
                <a:lnTo>
                  <a:pt x="141" y="370"/>
                </a:lnTo>
                <a:lnTo>
                  <a:pt x="133" y="370"/>
                </a:lnTo>
                <a:lnTo>
                  <a:pt x="126" y="370"/>
                </a:lnTo>
                <a:lnTo>
                  <a:pt x="119" y="370"/>
                </a:lnTo>
                <a:lnTo>
                  <a:pt x="111" y="370"/>
                </a:lnTo>
                <a:lnTo>
                  <a:pt x="104" y="370"/>
                </a:lnTo>
                <a:lnTo>
                  <a:pt x="96" y="370"/>
                </a:lnTo>
                <a:lnTo>
                  <a:pt x="89" y="370"/>
                </a:lnTo>
                <a:lnTo>
                  <a:pt x="82" y="370"/>
                </a:lnTo>
                <a:lnTo>
                  <a:pt x="74" y="370"/>
                </a:lnTo>
                <a:lnTo>
                  <a:pt x="67" y="370"/>
                </a:lnTo>
                <a:lnTo>
                  <a:pt x="60" y="370"/>
                </a:lnTo>
                <a:lnTo>
                  <a:pt x="52" y="370"/>
                </a:lnTo>
                <a:lnTo>
                  <a:pt x="45" y="370"/>
                </a:lnTo>
                <a:lnTo>
                  <a:pt x="37" y="370"/>
                </a:lnTo>
                <a:lnTo>
                  <a:pt x="30" y="370"/>
                </a:lnTo>
                <a:lnTo>
                  <a:pt x="23" y="370"/>
                </a:lnTo>
                <a:lnTo>
                  <a:pt x="15" y="370"/>
                </a:lnTo>
                <a:lnTo>
                  <a:pt x="8" y="370"/>
                </a:lnTo>
                <a:lnTo>
                  <a:pt x="0" y="370"/>
                </a:lnTo>
                <a:lnTo>
                  <a:pt x="0" y="362"/>
                </a:lnTo>
                <a:lnTo>
                  <a:pt x="0" y="355"/>
                </a:lnTo>
                <a:lnTo>
                  <a:pt x="0" y="348"/>
                </a:lnTo>
                <a:lnTo>
                  <a:pt x="0" y="340"/>
                </a:lnTo>
                <a:lnTo>
                  <a:pt x="0" y="333"/>
                </a:lnTo>
                <a:lnTo>
                  <a:pt x="0" y="325"/>
                </a:lnTo>
                <a:lnTo>
                  <a:pt x="0" y="318"/>
                </a:lnTo>
                <a:lnTo>
                  <a:pt x="0" y="311"/>
                </a:lnTo>
                <a:lnTo>
                  <a:pt x="0" y="303"/>
                </a:lnTo>
                <a:lnTo>
                  <a:pt x="0" y="296"/>
                </a:lnTo>
                <a:lnTo>
                  <a:pt x="0" y="288"/>
                </a:lnTo>
                <a:lnTo>
                  <a:pt x="0" y="281"/>
                </a:lnTo>
                <a:lnTo>
                  <a:pt x="0" y="273"/>
                </a:lnTo>
                <a:lnTo>
                  <a:pt x="0" y="266"/>
                </a:lnTo>
                <a:lnTo>
                  <a:pt x="0" y="259"/>
                </a:lnTo>
                <a:lnTo>
                  <a:pt x="0" y="251"/>
                </a:lnTo>
                <a:lnTo>
                  <a:pt x="0" y="244"/>
                </a:lnTo>
                <a:lnTo>
                  <a:pt x="0" y="236"/>
                </a:lnTo>
                <a:lnTo>
                  <a:pt x="0" y="229"/>
                </a:lnTo>
                <a:lnTo>
                  <a:pt x="0" y="222"/>
                </a:lnTo>
                <a:lnTo>
                  <a:pt x="0" y="214"/>
                </a:lnTo>
                <a:lnTo>
                  <a:pt x="0" y="207"/>
                </a:lnTo>
                <a:lnTo>
                  <a:pt x="0" y="199"/>
                </a:lnTo>
                <a:lnTo>
                  <a:pt x="0" y="192"/>
                </a:lnTo>
                <a:lnTo>
                  <a:pt x="0" y="185"/>
                </a:lnTo>
                <a:lnTo>
                  <a:pt x="0" y="177"/>
                </a:lnTo>
                <a:lnTo>
                  <a:pt x="0" y="170"/>
                </a:lnTo>
                <a:lnTo>
                  <a:pt x="0" y="162"/>
                </a:lnTo>
                <a:lnTo>
                  <a:pt x="0" y="155"/>
                </a:lnTo>
                <a:lnTo>
                  <a:pt x="0" y="148"/>
                </a:lnTo>
                <a:lnTo>
                  <a:pt x="0" y="140"/>
                </a:lnTo>
                <a:lnTo>
                  <a:pt x="0" y="133"/>
                </a:lnTo>
                <a:lnTo>
                  <a:pt x="0" y="125"/>
                </a:lnTo>
                <a:lnTo>
                  <a:pt x="0" y="118"/>
                </a:lnTo>
                <a:lnTo>
                  <a:pt x="0" y="103"/>
                </a:lnTo>
                <a:lnTo>
                  <a:pt x="0" y="96"/>
                </a:lnTo>
                <a:lnTo>
                  <a:pt x="0" y="88"/>
                </a:lnTo>
                <a:lnTo>
                  <a:pt x="0" y="81"/>
                </a:lnTo>
                <a:lnTo>
                  <a:pt x="0" y="74"/>
                </a:lnTo>
                <a:lnTo>
                  <a:pt x="0" y="66"/>
                </a:lnTo>
                <a:lnTo>
                  <a:pt x="0" y="59"/>
                </a:lnTo>
                <a:lnTo>
                  <a:pt x="0" y="51"/>
                </a:lnTo>
                <a:lnTo>
                  <a:pt x="0" y="44"/>
                </a:lnTo>
                <a:lnTo>
                  <a:pt x="0" y="37"/>
                </a:lnTo>
                <a:lnTo>
                  <a:pt x="0" y="22"/>
                </a:lnTo>
                <a:lnTo>
                  <a:pt x="0" y="14"/>
                </a:lnTo>
                <a:lnTo>
                  <a:pt x="0" y="7"/>
                </a:lnTo>
                <a:lnTo>
                  <a:pt x="8" y="7"/>
                </a:lnTo>
                <a:lnTo>
                  <a:pt x="15" y="7"/>
                </a:lnTo>
                <a:lnTo>
                  <a:pt x="23" y="7"/>
                </a:lnTo>
                <a:lnTo>
                  <a:pt x="30" y="7"/>
                </a:lnTo>
                <a:lnTo>
                  <a:pt x="45" y="7"/>
                </a:lnTo>
                <a:lnTo>
                  <a:pt x="60" y="7"/>
                </a:lnTo>
                <a:lnTo>
                  <a:pt x="67" y="7"/>
                </a:lnTo>
                <a:lnTo>
                  <a:pt x="74" y="7"/>
                </a:lnTo>
                <a:lnTo>
                  <a:pt x="82" y="7"/>
                </a:lnTo>
                <a:lnTo>
                  <a:pt x="89" y="7"/>
                </a:lnTo>
                <a:lnTo>
                  <a:pt x="111" y="7"/>
                </a:lnTo>
                <a:lnTo>
                  <a:pt x="119" y="7"/>
                </a:lnTo>
                <a:lnTo>
                  <a:pt x="126" y="7"/>
                </a:lnTo>
                <a:lnTo>
                  <a:pt x="133" y="7"/>
                </a:lnTo>
                <a:lnTo>
                  <a:pt x="141" y="7"/>
                </a:lnTo>
                <a:lnTo>
                  <a:pt x="148" y="7"/>
                </a:lnTo>
                <a:lnTo>
                  <a:pt x="156" y="7"/>
                </a:lnTo>
                <a:lnTo>
                  <a:pt x="163" y="7"/>
                </a:lnTo>
                <a:lnTo>
                  <a:pt x="170" y="7"/>
                </a:lnTo>
                <a:lnTo>
                  <a:pt x="178" y="7"/>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6" name="Freeform 88"/>
          <p:cNvSpPr>
            <a:spLocks/>
          </p:cNvSpPr>
          <p:nvPr/>
        </p:nvSpPr>
        <p:spPr bwMode="auto">
          <a:xfrm>
            <a:off x="3843341" y="4191596"/>
            <a:ext cx="471487" cy="291108"/>
          </a:xfrm>
          <a:custGeom>
            <a:avLst/>
            <a:gdLst>
              <a:gd name="T0" fmla="*/ 2147483647 w 297"/>
              <a:gd name="T1" fmla="*/ 0 h 326"/>
              <a:gd name="T2" fmla="*/ 2147483647 w 297"/>
              <a:gd name="T3" fmla="*/ 2147483647 h 326"/>
              <a:gd name="T4" fmla="*/ 2147483647 w 297"/>
              <a:gd name="T5" fmla="*/ 2147483647 h 326"/>
              <a:gd name="T6" fmla="*/ 2147483647 w 297"/>
              <a:gd name="T7" fmla="*/ 2147483647 h 326"/>
              <a:gd name="T8" fmla="*/ 2147483647 w 297"/>
              <a:gd name="T9" fmla="*/ 2147483647 h 326"/>
              <a:gd name="T10" fmla="*/ 2147483647 w 297"/>
              <a:gd name="T11" fmla="*/ 2147483647 h 326"/>
              <a:gd name="T12" fmla="*/ 2147483647 w 297"/>
              <a:gd name="T13" fmla="*/ 2147483647 h 326"/>
              <a:gd name="T14" fmla="*/ 2147483647 w 297"/>
              <a:gd name="T15" fmla="*/ 2147483647 h 326"/>
              <a:gd name="T16" fmla="*/ 2147483647 w 297"/>
              <a:gd name="T17" fmla="*/ 2147483647 h 326"/>
              <a:gd name="T18" fmla="*/ 2147483647 w 297"/>
              <a:gd name="T19" fmla="*/ 2147483647 h 326"/>
              <a:gd name="T20" fmla="*/ 2147483647 w 297"/>
              <a:gd name="T21" fmla="*/ 2147483647 h 326"/>
              <a:gd name="T22" fmla="*/ 2147483647 w 297"/>
              <a:gd name="T23" fmla="*/ 2147483647 h 326"/>
              <a:gd name="T24" fmla="*/ 2147483647 w 297"/>
              <a:gd name="T25" fmla="*/ 2147483647 h 326"/>
              <a:gd name="T26" fmla="*/ 2147483647 w 297"/>
              <a:gd name="T27" fmla="*/ 2147483647 h 326"/>
              <a:gd name="T28" fmla="*/ 2147483647 w 297"/>
              <a:gd name="T29" fmla="*/ 2147483647 h 326"/>
              <a:gd name="T30" fmla="*/ 2147483647 w 297"/>
              <a:gd name="T31" fmla="*/ 2147483647 h 326"/>
              <a:gd name="T32" fmla="*/ 2147483647 w 297"/>
              <a:gd name="T33" fmla="*/ 2147483647 h 326"/>
              <a:gd name="T34" fmla="*/ 2147483647 w 297"/>
              <a:gd name="T35" fmla="*/ 2147483647 h 326"/>
              <a:gd name="T36" fmla="*/ 2147483647 w 297"/>
              <a:gd name="T37" fmla="*/ 2147483647 h 326"/>
              <a:gd name="T38" fmla="*/ 2147483647 w 297"/>
              <a:gd name="T39" fmla="*/ 2147483647 h 326"/>
              <a:gd name="T40" fmla="*/ 2147483647 w 297"/>
              <a:gd name="T41" fmla="*/ 2147483647 h 326"/>
              <a:gd name="T42" fmla="*/ 2147483647 w 297"/>
              <a:gd name="T43" fmla="*/ 2147483647 h 326"/>
              <a:gd name="T44" fmla="*/ 2147483647 w 297"/>
              <a:gd name="T45" fmla="*/ 2147483647 h 326"/>
              <a:gd name="T46" fmla="*/ 2147483647 w 297"/>
              <a:gd name="T47" fmla="*/ 2147483647 h 326"/>
              <a:gd name="T48" fmla="*/ 2147483647 w 297"/>
              <a:gd name="T49" fmla="*/ 2147483647 h 326"/>
              <a:gd name="T50" fmla="*/ 2147483647 w 297"/>
              <a:gd name="T51" fmla="*/ 2147483647 h 326"/>
              <a:gd name="T52" fmla="*/ 2147483647 w 297"/>
              <a:gd name="T53" fmla="*/ 2147483647 h 326"/>
              <a:gd name="T54" fmla="*/ 2147483647 w 297"/>
              <a:gd name="T55" fmla="*/ 2147483647 h 326"/>
              <a:gd name="T56" fmla="*/ 2147483647 w 297"/>
              <a:gd name="T57" fmla="*/ 2147483647 h 326"/>
              <a:gd name="T58" fmla="*/ 2147483647 w 297"/>
              <a:gd name="T59" fmla="*/ 2147483647 h 326"/>
              <a:gd name="T60" fmla="*/ 2147483647 w 297"/>
              <a:gd name="T61" fmla="*/ 2147483647 h 326"/>
              <a:gd name="T62" fmla="*/ 2147483647 w 297"/>
              <a:gd name="T63" fmla="*/ 2147483647 h 326"/>
              <a:gd name="T64" fmla="*/ 0 w 297"/>
              <a:gd name="T65" fmla="*/ 2147483647 h 326"/>
              <a:gd name="T66" fmla="*/ 0 w 297"/>
              <a:gd name="T67" fmla="*/ 2147483647 h 326"/>
              <a:gd name="T68" fmla="*/ 0 w 297"/>
              <a:gd name="T69" fmla="*/ 2147483647 h 326"/>
              <a:gd name="T70" fmla="*/ 0 w 297"/>
              <a:gd name="T71" fmla="*/ 2147483647 h 326"/>
              <a:gd name="T72" fmla="*/ 0 w 297"/>
              <a:gd name="T73" fmla="*/ 2147483647 h 326"/>
              <a:gd name="T74" fmla="*/ 0 w 297"/>
              <a:gd name="T75" fmla="*/ 2147483647 h 326"/>
              <a:gd name="T76" fmla="*/ 0 w 297"/>
              <a:gd name="T77" fmla="*/ 2147483647 h 326"/>
              <a:gd name="T78" fmla="*/ 0 w 297"/>
              <a:gd name="T79" fmla="*/ 2147483647 h 326"/>
              <a:gd name="T80" fmla="*/ 0 w 297"/>
              <a:gd name="T81" fmla="*/ 2147483647 h 326"/>
              <a:gd name="T82" fmla="*/ 0 w 297"/>
              <a:gd name="T83" fmla="*/ 2147483647 h 326"/>
              <a:gd name="T84" fmla="*/ 0 w 297"/>
              <a:gd name="T85" fmla="*/ 2147483647 h 326"/>
              <a:gd name="T86" fmla="*/ 0 w 297"/>
              <a:gd name="T87" fmla="*/ 2147483647 h 326"/>
              <a:gd name="T88" fmla="*/ 0 w 297"/>
              <a:gd name="T89" fmla="*/ 0 h 326"/>
              <a:gd name="T90" fmla="*/ 2147483647 w 297"/>
              <a:gd name="T91" fmla="*/ 0 h 326"/>
              <a:gd name="T92" fmla="*/ 2147483647 w 297"/>
              <a:gd name="T93" fmla="*/ 0 h 326"/>
              <a:gd name="T94" fmla="*/ 2147483647 w 297"/>
              <a:gd name="T95" fmla="*/ 0 h 326"/>
              <a:gd name="T96" fmla="*/ 2147483647 w 297"/>
              <a:gd name="T97" fmla="*/ 0 h 326"/>
              <a:gd name="T98" fmla="*/ 2147483647 w 297"/>
              <a:gd name="T99" fmla="*/ 0 h 326"/>
              <a:gd name="T100" fmla="*/ 2147483647 w 297"/>
              <a:gd name="T101" fmla="*/ 0 h 326"/>
              <a:gd name="T102" fmla="*/ 2147483647 w 297"/>
              <a:gd name="T103" fmla="*/ 0 h 326"/>
              <a:gd name="T104" fmla="*/ 2147483647 w 297"/>
              <a:gd name="T105" fmla="*/ 0 h 326"/>
              <a:gd name="T106" fmla="*/ 2147483647 w 297"/>
              <a:gd name="T107" fmla="*/ 0 h 326"/>
              <a:gd name="T108" fmla="*/ 2147483647 w 297"/>
              <a:gd name="T109" fmla="*/ 0 h 3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7" h="326">
                <a:moveTo>
                  <a:pt x="266" y="0"/>
                </a:moveTo>
                <a:lnTo>
                  <a:pt x="274" y="0"/>
                </a:lnTo>
                <a:lnTo>
                  <a:pt x="281" y="0"/>
                </a:lnTo>
                <a:lnTo>
                  <a:pt x="288" y="0"/>
                </a:lnTo>
                <a:lnTo>
                  <a:pt x="288" y="7"/>
                </a:lnTo>
                <a:lnTo>
                  <a:pt x="288" y="14"/>
                </a:lnTo>
                <a:lnTo>
                  <a:pt x="288" y="22"/>
                </a:lnTo>
                <a:lnTo>
                  <a:pt x="288" y="29"/>
                </a:lnTo>
                <a:lnTo>
                  <a:pt x="288" y="37"/>
                </a:lnTo>
                <a:lnTo>
                  <a:pt x="288" y="44"/>
                </a:lnTo>
                <a:lnTo>
                  <a:pt x="288" y="59"/>
                </a:lnTo>
                <a:lnTo>
                  <a:pt x="296" y="66"/>
                </a:lnTo>
                <a:lnTo>
                  <a:pt x="288" y="66"/>
                </a:lnTo>
                <a:lnTo>
                  <a:pt x="288" y="74"/>
                </a:lnTo>
                <a:lnTo>
                  <a:pt x="288" y="81"/>
                </a:lnTo>
                <a:lnTo>
                  <a:pt x="288" y="88"/>
                </a:lnTo>
                <a:lnTo>
                  <a:pt x="288" y="96"/>
                </a:lnTo>
                <a:lnTo>
                  <a:pt x="288" y="103"/>
                </a:lnTo>
                <a:lnTo>
                  <a:pt x="288" y="111"/>
                </a:lnTo>
                <a:lnTo>
                  <a:pt x="288" y="125"/>
                </a:lnTo>
                <a:lnTo>
                  <a:pt x="288" y="133"/>
                </a:lnTo>
                <a:lnTo>
                  <a:pt x="288" y="140"/>
                </a:lnTo>
                <a:lnTo>
                  <a:pt x="288" y="148"/>
                </a:lnTo>
                <a:lnTo>
                  <a:pt x="288" y="155"/>
                </a:lnTo>
                <a:lnTo>
                  <a:pt x="288" y="162"/>
                </a:lnTo>
                <a:lnTo>
                  <a:pt x="288" y="170"/>
                </a:lnTo>
                <a:lnTo>
                  <a:pt x="288" y="185"/>
                </a:lnTo>
                <a:lnTo>
                  <a:pt x="288" y="192"/>
                </a:lnTo>
                <a:lnTo>
                  <a:pt x="288" y="199"/>
                </a:lnTo>
                <a:lnTo>
                  <a:pt x="288" y="207"/>
                </a:lnTo>
                <a:lnTo>
                  <a:pt x="288" y="214"/>
                </a:lnTo>
                <a:lnTo>
                  <a:pt x="288" y="222"/>
                </a:lnTo>
                <a:lnTo>
                  <a:pt x="288" y="229"/>
                </a:lnTo>
                <a:lnTo>
                  <a:pt x="288" y="237"/>
                </a:lnTo>
                <a:lnTo>
                  <a:pt x="288" y="244"/>
                </a:lnTo>
                <a:lnTo>
                  <a:pt x="288" y="259"/>
                </a:lnTo>
                <a:lnTo>
                  <a:pt x="288" y="266"/>
                </a:lnTo>
                <a:lnTo>
                  <a:pt x="288" y="274"/>
                </a:lnTo>
                <a:lnTo>
                  <a:pt x="288" y="281"/>
                </a:lnTo>
                <a:lnTo>
                  <a:pt x="288" y="288"/>
                </a:lnTo>
                <a:lnTo>
                  <a:pt x="288" y="296"/>
                </a:lnTo>
                <a:lnTo>
                  <a:pt x="288" y="303"/>
                </a:lnTo>
                <a:lnTo>
                  <a:pt x="288" y="311"/>
                </a:lnTo>
                <a:lnTo>
                  <a:pt x="288" y="318"/>
                </a:lnTo>
                <a:lnTo>
                  <a:pt x="288" y="325"/>
                </a:lnTo>
                <a:lnTo>
                  <a:pt x="281" y="325"/>
                </a:lnTo>
                <a:lnTo>
                  <a:pt x="281" y="318"/>
                </a:lnTo>
                <a:lnTo>
                  <a:pt x="274" y="318"/>
                </a:lnTo>
                <a:lnTo>
                  <a:pt x="266" y="318"/>
                </a:lnTo>
                <a:lnTo>
                  <a:pt x="266" y="311"/>
                </a:lnTo>
                <a:lnTo>
                  <a:pt x="259" y="311"/>
                </a:lnTo>
                <a:lnTo>
                  <a:pt x="259" y="303"/>
                </a:lnTo>
                <a:lnTo>
                  <a:pt x="251" y="303"/>
                </a:lnTo>
                <a:lnTo>
                  <a:pt x="244" y="303"/>
                </a:lnTo>
                <a:lnTo>
                  <a:pt x="237" y="303"/>
                </a:lnTo>
                <a:lnTo>
                  <a:pt x="237" y="296"/>
                </a:lnTo>
                <a:lnTo>
                  <a:pt x="229" y="296"/>
                </a:lnTo>
                <a:lnTo>
                  <a:pt x="229" y="288"/>
                </a:lnTo>
                <a:lnTo>
                  <a:pt x="222" y="288"/>
                </a:lnTo>
                <a:lnTo>
                  <a:pt x="222" y="296"/>
                </a:lnTo>
                <a:lnTo>
                  <a:pt x="214" y="296"/>
                </a:lnTo>
                <a:lnTo>
                  <a:pt x="214" y="288"/>
                </a:lnTo>
                <a:lnTo>
                  <a:pt x="214" y="296"/>
                </a:lnTo>
                <a:lnTo>
                  <a:pt x="214" y="288"/>
                </a:lnTo>
                <a:lnTo>
                  <a:pt x="207" y="288"/>
                </a:lnTo>
                <a:lnTo>
                  <a:pt x="200" y="288"/>
                </a:lnTo>
                <a:lnTo>
                  <a:pt x="192" y="288"/>
                </a:lnTo>
                <a:lnTo>
                  <a:pt x="185" y="288"/>
                </a:lnTo>
                <a:lnTo>
                  <a:pt x="185" y="296"/>
                </a:lnTo>
                <a:lnTo>
                  <a:pt x="177" y="296"/>
                </a:lnTo>
                <a:lnTo>
                  <a:pt x="170" y="296"/>
                </a:lnTo>
                <a:lnTo>
                  <a:pt x="163" y="296"/>
                </a:lnTo>
                <a:lnTo>
                  <a:pt x="155" y="296"/>
                </a:lnTo>
                <a:lnTo>
                  <a:pt x="148" y="296"/>
                </a:lnTo>
                <a:lnTo>
                  <a:pt x="140" y="296"/>
                </a:lnTo>
                <a:lnTo>
                  <a:pt x="133" y="296"/>
                </a:lnTo>
                <a:lnTo>
                  <a:pt x="126" y="296"/>
                </a:lnTo>
                <a:lnTo>
                  <a:pt x="118" y="296"/>
                </a:lnTo>
                <a:lnTo>
                  <a:pt x="111" y="296"/>
                </a:lnTo>
                <a:lnTo>
                  <a:pt x="104" y="296"/>
                </a:lnTo>
                <a:lnTo>
                  <a:pt x="104" y="288"/>
                </a:lnTo>
                <a:lnTo>
                  <a:pt x="96" y="288"/>
                </a:lnTo>
                <a:lnTo>
                  <a:pt x="89" y="288"/>
                </a:lnTo>
                <a:lnTo>
                  <a:pt x="81" y="288"/>
                </a:lnTo>
                <a:lnTo>
                  <a:pt x="74" y="288"/>
                </a:lnTo>
                <a:lnTo>
                  <a:pt x="67" y="288"/>
                </a:lnTo>
                <a:lnTo>
                  <a:pt x="59" y="296"/>
                </a:lnTo>
                <a:lnTo>
                  <a:pt x="52" y="296"/>
                </a:lnTo>
                <a:lnTo>
                  <a:pt x="44" y="296"/>
                </a:lnTo>
                <a:lnTo>
                  <a:pt x="44" y="303"/>
                </a:lnTo>
                <a:lnTo>
                  <a:pt x="37" y="303"/>
                </a:lnTo>
                <a:lnTo>
                  <a:pt x="37" y="311"/>
                </a:lnTo>
                <a:lnTo>
                  <a:pt x="30" y="311"/>
                </a:lnTo>
                <a:lnTo>
                  <a:pt x="22" y="311"/>
                </a:lnTo>
                <a:lnTo>
                  <a:pt x="22" y="318"/>
                </a:lnTo>
                <a:lnTo>
                  <a:pt x="15" y="318"/>
                </a:lnTo>
                <a:lnTo>
                  <a:pt x="7" y="318"/>
                </a:lnTo>
                <a:lnTo>
                  <a:pt x="0" y="318"/>
                </a:lnTo>
                <a:lnTo>
                  <a:pt x="0" y="311"/>
                </a:lnTo>
                <a:lnTo>
                  <a:pt x="0" y="303"/>
                </a:lnTo>
                <a:lnTo>
                  <a:pt x="0" y="296"/>
                </a:lnTo>
                <a:lnTo>
                  <a:pt x="0" y="288"/>
                </a:lnTo>
                <a:lnTo>
                  <a:pt x="0" y="274"/>
                </a:lnTo>
                <a:lnTo>
                  <a:pt x="0" y="266"/>
                </a:lnTo>
                <a:lnTo>
                  <a:pt x="0" y="259"/>
                </a:lnTo>
                <a:lnTo>
                  <a:pt x="0" y="251"/>
                </a:lnTo>
                <a:lnTo>
                  <a:pt x="0" y="244"/>
                </a:lnTo>
                <a:lnTo>
                  <a:pt x="0" y="237"/>
                </a:lnTo>
                <a:lnTo>
                  <a:pt x="0" y="229"/>
                </a:lnTo>
                <a:lnTo>
                  <a:pt x="0" y="222"/>
                </a:lnTo>
                <a:lnTo>
                  <a:pt x="0" y="214"/>
                </a:lnTo>
                <a:lnTo>
                  <a:pt x="0" y="207"/>
                </a:lnTo>
                <a:lnTo>
                  <a:pt x="0" y="192"/>
                </a:lnTo>
                <a:lnTo>
                  <a:pt x="0" y="185"/>
                </a:lnTo>
                <a:lnTo>
                  <a:pt x="0" y="177"/>
                </a:lnTo>
                <a:lnTo>
                  <a:pt x="0" y="170"/>
                </a:lnTo>
                <a:lnTo>
                  <a:pt x="0" y="162"/>
                </a:lnTo>
                <a:lnTo>
                  <a:pt x="0" y="148"/>
                </a:lnTo>
                <a:lnTo>
                  <a:pt x="0" y="133"/>
                </a:lnTo>
                <a:lnTo>
                  <a:pt x="0" y="125"/>
                </a:lnTo>
                <a:lnTo>
                  <a:pt x="0" y="111"/>
                </a:lnTo>
                <a:lnTo>
                  <a:pt x="0" y="96"/>
                </a:lnTo>
                <a:lnTo>
                  <a:pt x="0" y="88"/>
                </a:lnTo>
                <a:lnTo>
                  <a:pt x="0" y="81"/>
                </a:lnTo>
                <a:lnTo>
                  <a:pt x="0" y="74"/>
                </a:lnTo>
                <a:lnTo>
                  <a:pt x="0" y="66"/>
                </a:lnTo>
                <a:lnTo>
                  <a:pt x="0" y="59"/>
                </a:lnTo>
                <a:lnTo>
                  <a:pt x="0" y="51"/>
                </a:lnTo>
                <a:lnTo>
                  <a:pt x="0" y="44"/>
                </a:lnTo>
                <a:lnTo>
                  <a:pt x="0" y="37"/>
                </a:lnTo>
                <a:lnTo>
                  <a:pt x="0" y="29"/>
                </a:lnTo>
                <a:lnTo>
                  <a:pt x="0" y="22"/>
                </a:lnTo>
                <a:lnTo>
                  <a:pt x="0" y="14"/>
                </a:lnTo>
                <a:lnTo>
                  <a:pt x="0" y="7"/>
                </a:lnTo>
                <a:lnTo>
                  <a:pt x="0" y="0"/>
                </a:lnTo>
                <a:lnTo>
                  <a:pt x="7" y="0"/>
                </a:lnTo>
                <a:lnTo>
                  <a:pt x="15" y="0"/>
                </a:lnTo>
                <a:lnTo>
                  <a:pt x="22" y="0"/>
                </a:lnTo>
                <a:lnTo>
                  <a:pt x="30" y="0"/>
                </a:lnTo>
                <a:lnTo>
                  <a:pt x="37" y="0"/>
                </a:lnTo>
                <a:lnTo>
                  <a:pt x="44" y="0"/>
                </a:lnTo>
                <a:lnTo>
                  <a:pt x="52" y="0"/>
                </a:lnTo>
                <a:lnTo>
                  <a:pt x="59" y="0"/>
                </a:lnTo>
                <a:lnTo>
                  <a:pt x="67" y="0"/>
                </a:lnTo>
                <a:lnTo>
                  <a:pt x="74" y="0"/>
                </a:lnTo>
                <a:lnTo>
                  <a:pt x="89" y="0"/>
                </a:lnTo>
                <a:lnTo>
                  <a:pt x="96" y="0"/>
                </a:lnTo>
                <a:lnTo>
                  <a:pt x="104" y="0"/>
                </a:lnTo>
                <a:lnTo>
                  <a:pt x="111" y="0"/>
                </a:lnTo>
                <a:lnTo>
                  <a:pt x="118" y="0"/>
                </a:lnTo>
                <a:lnTo>
                  <a:pt x="126" y="0"/>
                </a:lnTo>
                <a:lnTo>
                  <a:pt x="133" y="0"/>
                </a:lnTo>
                <a:lnTo>
                  <a:pt x="140" y="0"/>
                </a:lnTo>
                <a:lnTo>
                  <a:pt x="148" y="0"/>
                </a:lnTo>
                <a:lnTo>
                  <a:pt x="177" y="0"/>
                </a:lnTo>
                <a:lnTo>
                  <a:pt x="185" y="0"/>
                </a:lnTo>
                <a:lnTo>
                  <a:pt x="192" y="0"/>
                </a:lnTo>
                <a:lnTo>
                  <a:pt x="200" y="0"/>
                </a:lnTo>
                <a:lnTo>
                  <a:pt x="207" y="0"/>
                </a:lnTo>
                <a:lnTo>
                  <a:pt x="214" y="0"/>
                </a:lnTo>
                <a:lnTo>
                  <a:pt x="222" y="0"/>
                </a:lnTo>
                <a:lnTo>
                  <a:pt x="229" y="0"/>
                </a:lnTo>
                <a:lnTo>
                  <a:pt x="237" y="0"/>
                </a:lnTo>
                <a:lnTo>
                  <a:pt x="244" y="0"/>
                </a:lnTo>
                <a:lnTo>
                  <a:pt x="251" y="0"/>
                </a:lnTo>
                <a:lnTo>
                  <a:pt x="259" y="0"/>
                </a:lnTo>
                <a:lnTo>
                  <a:pt x="266" y="0"/>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7" name="Freeform 89" descr="Dark horizontal"/>
          <p:cNvSpPr>
            <a:spLocks/>
          </p:cNvSpPr>
          <p:nvPr/>
        </p:nvSpPr>
        <p:spPr bwMode="auto">
          <a:xfrm>
            <a:off x="6027741" y="4191596"/>
            <a:ext cx="365125" cy="265212"/>
          </a:xfrm>
          <a:custGeom>
            <a:avLst/>
            <a:gdLst>
              <a:gd name="T0" fmla="*/ 2147483647 w 230"/>
              <a:gd name="T1" fmla="*/ 0 h 297"/>
              <a:gd name="T2" fmla="*/ 2147483647 w 230"/>
              <a:gd name="T3" fmla="*/ 0 h 297"/>
              <a:gd name="T4" fmla="*/ 2147483647 w 230"/>
              <a:gd name="T5" fmla="*/ 0 h 297"/>
              <a:gd name="T6" fmla="*/ 2147483647 w 230"/>
              <a:gd name="T7" fmla="*/ 0 h 297"/>
              <a:gd name="T8" fmla="*/ 2147483647 w 230"/>
              <a:gd name="T9" fmla="*/ 0 h 297"/>
              <a:gd name="T10" fmla="*/ 2147483647 w 230"/>
              <a:gd name="T11" fmla="*/ 0 h 297"/>
              <a:gd name="T12" fmla="*/ 2147483647 w 230"/>
              <a:gd name="T13" fmla="*/ 0 h 297"/>
              <a:gd name="T14" fmla="*/ 2147483647 w 230"/>
              <a:gd name="T15" fmla="*/ 0 h 297"/>
              <a:gd name="T16" fmla="*/ 2147483647 w 230"/>
              <a:gd name="T17" fmla="*/ 0 h 297"/>
              <a:gd name="T18" fmla="*/ 2147483647 w 230"/>
              <a:gd name="T19" fmla="*/ 2147483647 h 297"/>
              <a:gd name="T20" fmla="*/ 2147483647 w 230"/>
              <a:gd name="T21" fmla="*/ 2147483647 h 297"/>
              <a:gd name="T22" fmla="*/ 2147483647 w 230"/>
              <a:gd name="T23" fmla="*/ 2147483647 h 297"/>
              <a:gd name="T24" fmla="*/ 2147483647 w 230"/>
              <a:gd name="T25" fmla="*/ 2147483647 h 297"/>
              <a:gd name="T26" fmla="*/ 2147483647 w 230"/>
              <a:gd name="T27" fmla="*/ 2147483647 h 297"/>
              <a:gd name="T28" fmla="*/ 2147483647 w 230"/>
              <a:gd name="T29" fmla="*/ 2147483647 h 297"/>
              <a:gd name="T30" fmla="*/ 2147483647 w 230"/>
              <a:gd name="T31" fmla="*/ 2147483647 h 297"/>
              <a:gd name="T32" fmla="*/ 2147483647 w 230"/>
              <a:gd name="T33" fmla="*/ 2147483647 h 297"/>
              <a:gd name="T34" fmla="*/ 2147483647 w 230"/>
              <a:gd name="T35" fmla="*/ 2147483647 h 297"/>
              <a:gd name="T36" fmla="*/ 2147483647 w 230"/>
              <a:gd name="T37" fmla="*/ 2147483647 h 297"/>
              <a:gd name="T38" fmla="*/ 2147483647 w 230"/>
              <a:gd name="T39" fmla="*/ 2147483647 h 297"/>
              <a:gd name="T40" fmla="*/ 2147483647 w 230"/>
              <a:gd name="T41" fmla="*/ 2147483647 h 297"/>
              <a:gd name="T42" fmla="*/ 2147483647 w 230"/>
              <a:gd name="T43" fmla="*/ 2147483647 h 297"/>
              <a:gd name="T44" fmla="*/ 2147483647 w 230"/>
              <a:gd name="T45" fmla="*/ 2147483647 h 297"/>
              <a:gd name="T46" fmla="*/ 2147483647 w 230"/>
              <a:gd name="T47" fmla="*/ 2147483647 h 297"/>
              <a:gd name="T48" fmla="*/ 2147483647 w 230"/>
              <a:gd name="T49" fmla="*/ 2147483647 h 297"/>
              <a:gd name="T50" fmla="*/ 2147483647 w 230"/>
              <a:gd name="T51" fmla="*/ 2147483647 h 297"/>
              <a:gd name="T52" fmla="*/ 2147483647 w 230"/>
              <a:gd name="T53" fmla="*/ 2147483647 h 297"/>
              <a:gd name="T54" fmla="*/ 2147483647 w 230"/>
              <a:gd name="T55" fmla="*/ 2147483647 h 297"/>
              <a:gd name="T56" fmla="*/ 2147483647 w 230"/>
              <a:gd name="T57" fmla="*/ 2147483647 h 297"/>
              <a:gd name="T58" fmla="*/ 2147483647 w 230"/>
              <a:gd name="T59" fmla="*/ 2147483647 h 297"/>
              <a:gd name="T60" fmla="*/ 2147483647 w 230"/>
              <a:gd name="T61" fmla="*/ 2147483647 h 297"/>
              <a:gd name="T62" fmla="*/ 0 w 230"/>
              <a:gd name="T63" fmla="*/ 2147483647 h 297"/>
              <a:gd name="T64" fmla="*/ 0 w 230"/>
              <a:gd name="T65" fmla="*/ 2147483647 h 297"/>
              <a:gd name="T66" fmla="*/ 0 w 230"/>
              <a:gd name="T67" fmla="*/ 2147483647 h 297"/>
              <a:gd name="T68" fmla="*/ 0 w 230"/>
              <a:gd name="T69" fmla="*/ 2147483647 h 297"/>
              <a:gd name="T70" fmla="*/ 0 w 230"/>
              <a:gd name="T71" fmla="*/ 2147483647 h 297"/>
              <a:gd name="T72" fmla="*/ 0 w 230"/>
              <a:gd name="T73" fmla="*/ 2147483647 h 297"/>
              <a:gd name="T74" fmla="*/ 2147483647 w 230"/>
              <a:gd name="T75" fmla="*/ 2147483647 h 297"/>
              <a:gd name="T76" fmla="*/ 2147483647 w 230"/>
              <a:gd name="T77" fmla="*/ 2147483647 h 297"/>
              <a:gd name="T78" fmla="*/ 2147483647 w 230"/>
              <a:gd name="T79" fmla="*/ 2147483647 h 297"/>
              <a:gd name="T80" fmla="*/ 2147483647 w 230"/>
              <a:gd name="T81" fmla="*/ 2147483647 h 297"/>
              <a:gd name="T82" fmla="*/ 2147483647 w 230"/>
              <a:gd name="T83" fmla="*/ 2147483647 h 297"/>
              <a:gd name="T84" fmla="*/ 2147483647 w 230"/>
              <a:gd name="T85" fmla="*/ 2147483647 h 297"/>
              <a:gd name="T86" fmla="*/ 2147483647 w 230"/>
              <a:gd name="T87" fmla="*/ 0 h 2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0" h="297">
                <a:moveTo>
                  <a:pt x="7" y="0"/>
                </a:moveTo>
                <a:lnTo>
                  <a:pt x="15" y="0"/>
                </a:lnTo>
                <a:lnTo>
                  <a:pt x="22" y="0"/>
                </a:lnTo>
                <a:lnTo>
                  <a:pt x="29" y="0"/>
                </a:lnTo>
                <a:lnTo>
                  <a:pt x="37" y="0"/>
                </a:lnTo>
                <a:lnTo>
                  <a:pt x="44" y="0"/>
                </a:lnTo>
                <a:lnTo>
                  <a:pt x="52" y="0"/>
                </a:lnTo>
                <a:lnTo>
                  <a:pt x="59" y="0"/>
                </a:lnTo>
                <a:lnTo>
                  <a:pt x="66" y="0"/>
                </a:lnTo>
                <a:lnTo>
                  <a:pt x="74" y="0"/>
                </a:lnTo>
                <a:lnTo>
                  <a:pt x="81" y="0"/>
                </a:lnTo>
                <a:lnTo>
                  <a:pt x="89" y="0"/>
                </a:lnTo>
                <a:lnTo>
                  <a:pt x="96" y="0"/>
                </a:lnTo>
                <a:lnTo>
                  <a:pt x="103" y="0"/>
                </a:lnTo>
                <a:lnTo>
                  <a:pt x="111" y="0"/>
                </a:lnTo>
                <a:lnTo>
                  <a:pt x="118" y="0"/>
                </a:lnTo>
                <a:lnTo>
                  <a:pt x="126" y="0"/>
                </a:lnTo>
                <a:lnTo>
                  <a:pt x="133" y="0"/>
                </a:lnTo>
                <a:lnTo>
                  <a:pt x="140" y="0"/>
                </a:lnTo>
                <a:lnTo>
                  <a:pt x="148" y="0"/>
                </a:lnTo>
                <a:lnTo>
                  <a:pt x="163" y="0"/>
                </a:lnTo>
                <a:lnTo>
                  <a:pt x="177" y="0"/>
                </a:lnTo>
                <a:lnTo>
                  <a:pt x="185" y="0"/>
                </a:lnTo>
                <a:lnTo>
                  <a:pt x="192" y="0"/>
                </a:lnTo>
                <a:lnTo>
                  <a:pt x="199" y="0"/>
                </a:lnTo>
                <a:lnTo>
                  <a:pt x="214" y="0"/>
                </a:lnTo>
                <a:lnTo>
                  <a:pt x="222" y="0"/>
                </a:lnTo>
                <a:lnTo>
                  <a:pt x="222" y="7"/>
                </a:lnTo>
                <a:lnTo>
                  <a:pt x="222" y="22"/>
                </a:lnTo>
                <a:lnTo>
                  <a:pt x="222" y="29"/>
                </a:lnTo>
                <a:lnTo>
                  <a:pt x="222" y="37"/>
                </a:lnTo>
                <a:lnTo>
                  <a:pt x="229" y="44"/>
                </a:lnTo>
                <a:lnTo>
                  <a:pt x="229" y="51"/>
                </a:lnTo>
                <a:lnTo>
                  <a:pt x="229" y="59"/>
                </a:lnTo>
                <a:lnTo>
                  <a:pt x="229" y="66"/>
                </a:lnTo>
                <a:lnTo>
                  <a:pt x="229" y="74"/>
                </a:lnTo>
                <a:lnTo>
                  <a:pt x="229" y="81"/>
                </a:lnTo>
                <a:lnTo>
                  <a:pt x="229" y="88"/>
                </a:lnTo>
                <a:lnTo>
                  <a:pt x="229" y="96"/>
                </a:lnTo>
                <a:lnTo>
                  <a:pt x="229" y="103"/>
                </a:lnTo>
                <a:lnTo>
                  <a:pt x="229" y="111"/>
                </a:lnTo>
                <a:lnTo>
                  <a:pt x="229" y="118"/>
                </a:lnTo>
                <a:lnTo>
                  <a:pt x="229" y="125"/>
                </a:lnTo>
                <a:lnTo>
                  <a:pt x="229" y="133"/>
                </a:lnTo>
                <a:lnTo>
                  <a:pt x="229" y="140"/>
                </a:lnTo>
                <a:lnTo>
                  <a:pt x="229" y="148"/>
                </a:lnTo>
                <a:lnTo>
                  <a:pt x="222" y="148"/>
                </a:lnTo>
                <a:lnTo>
                  <a:pt x="214" y="148"/>
                </a:lnTo>
                <a:lnTo>
                  <a:pt x="214" y="155"/>
                </a:lnTo>
                <a:lnTo>
                  <a:pt x="214" y="162"/>
                </a:lnTo>
                <a:lnTo>
                  <a:pt x="214" y="170"/>
                </a:lnTo>
                <a:lnTo>
                  <a:pt x="214" y="185"/>
                </a:lnTo>
                <a:lnTo>
                  <a:pt x="214" y="192"/>
                </a:lnTo>
                <a:lnTo>
                  <a:pt x="214" y="199"/>
                </a:lnTo>
                <a:lnTo>
                  <a:pt x="214" y="207"/>
                </a:lnTo>
                <a:lnTo>
                  <a:pt x="214" y="222"/>
                </a:lnTo>
                <a:lnTo>
                  <a:pt x="214" y="229"/>
                </a:lnTo>
                <a:lnTo>
                  <a:pt x="214" y="237"/>
                </a:lnTo>
                <a:lnTo>
                  <a:pt x="214" y="244"/>
                </a:lnTo>
                <a:lnTo>
                  <a:pt x="214" y="251"/>
                </a:lnTo>
                <a:lnTo>
                  <a:pt x="214" y="259"/>
                </a:lnTo>
                <a:lnTo>
                  <a:pt x="214" y="266"/>
                </a:lnTo>
                <a:lnTo>
                  <a:pt x="214" y="274"/>
                </a:lnTo>
                <a:lnTo>
                  <a:pt x="214" y="281"/>
                </a:lnTo>
                <a:lnTo>
                  <a:pt x="214" y="288"/>
                </a:lnTo>
                <a:lnTo>
                  <a:pt x="207" y="288"/>
                </a:lnTo>
                <a:lnTo>
                  <a:pt x="199" y="288"/>
                </a:lnTo>
                <a:lnTo>
                  <a:pt x="192" y="288"/>
                </a:lnTo>
                <a:lnTo>
                  <a:pt x="185" y="288"/>
                </a:lnTo>
                <a:lnTo>
                  <a:pt x="185" y="296"/>
                </a:lnTo>
                <a:lnTo>
                  <a:pt x="185" y="288"/>
                </a:lnTo>
                <a:lnTo>
                  <a:pt x="185" y="296"/>
                </a:lnTo>
                <a:lnTo>
                  <a:pt x="177" y="296"/>
                </a:lnTo>
                <a:lnTo>
                  <a:pt x="170" y="296"/>
                </a:lnTo>
                <a:lnTo>
                  <a:pt x="163" y="296"/>
                </a:lnTo>
                <a:lnTo>
                  <a:pt x="155" y="296"/>
                </a:lnTo>
                <a:lnTo>
                  <a:pt x="148" y="296"/>
                </a:lnTo>
                <a:lnTo>
                  <a:pt x="133" y="296"/>
                </a:lnTo>
                <a:lnTo>
                  <a:pt x="126" y="296"/>
                </a:lnTo>
                <a:lnTo>
                  <a:pt x="118" y="296"/>
                </a:lnTo>
                <a:lnTo>
                  <a:pt x="111" y="296"/>
                </a:lnTo>
                <a:lnTo>
                  <a:pt x="103" y="296"/>
                </a:lnTo>
                <a:lnTo>
                  <a:pt x="96" y="296"/>
                </a:lnTo>
                <a:lnTo>
                  <a:pt x="89" y="296"/>
                </a:lnTo>
                <a:lnTo>
                  <a:pt x="81" y="296"/>
                </a:lnTo>
                <a:lnTo>
                  <a:pt x="74" y="296"/>
                </a:lnTo>
                <a:lnTo>
                  <a:pt x="66" y="296"/>
                </a:lnTo>
                <a:lnTo>
                  <a:pt x="59" y="296"/>
                </a:lnTo>
                <a:lnTo>
                  <a:pt x="52" y="296"/>
                </a:lnTo>
                <a:lnTo>
                  <a:pt x="44" y="296"/>
                </a:lnTo>
                <a:lnTo>
                  <a:pt x="37" y="296"/>
                </a:lnTo>
                <a:lnTo>
                  <a:pt x="29" y="296"/>
                </a:lnTo>
                <a:lnTo>
                  <a:pt x="22" y="296"/>
                </a:lnTo>
                <a:lnTo>
                  <a:pt x="15" y="296"/>
                </a:lnTo>
                <a:lnTo>
                  <a:pt x="7" y="296"/>
                </a:lnTo>
                <a:lnTo>
                  <a:pt x="0" y="296"/>
                </a:lnTo>
                <a:lnTo>
                  <a:pt x="0" y="281"/>
                </a:lnTo>
                <a:lnTo>
                  <a:pt x="0" y="274"/>
                </a:lnTo>
                <a:lnTo>
                  <a:pt x="0" y="266"/>
                </a:lnTo>
                <a:lnTo>
                  <a:pt x="0" y="259"/>
                </a:lnTo>
                <a:lnTo>
                  <a:pt x="0" y="251"/>
                </a:lnTo>
                <a:lnTo>
                  <a:pt x="0" y="244"/>
                </a:lnTo>
                <a:lnTo>
                  <a:pt x="0" y="237"/>
                </a:lnTo>
                <a:lnTo>
                  <a:pt x="0" y="229"/>
                </a:lnTo>
                <a:lnTo>
                  <a:pt x="0" y="222"/>
                </a:lnTo>
                <a:lnTo>
                  <a:pt x="0" y="214"/>
                </a:lnTo>
                <a:lnTo>
                  <a:pt x="0" y="207"/>
                </a:lnTo>
                <a:lnTo>
                  <a:pt x="0" y="199"/>
                </a:lnTo>
                <a:lnTo>
                  <a:pt x="0" y="185"/>
                </a:lnTo>
                <a:lnTo>
                  <a:pt x="0" y="177"/>
                </a:lnTo>
                <a:lnTo>
                  <a:pt x="0" y="170"/>
                </a:lnTo>
                <a:lnTo>
                  <a:pt x="0" y="162"/>
                </a:lnTo>
                <a:lnTo>
                  <a:pt x="0" y="148"/>
                </a:lnTo>
                <a:lnTo>
                  <a:pt x="7" y="148"/>
                </a:lnTo>
                <a:lnTo>
                  <a:pt x="7" y="140"/>
                </a:lnTo>
                <a:lnTo>
                  <a:pt x="7" y="133"/>
                </a:lnTo>
                <a:lnTo>
                  <a:pt x="7" y="125"/>
                </a:lnTo>
                <a:lnTo>
                  <a:pt x="7" y="118"/>
                </a:lnTo>
                <a:lnTo>
                  <a:pt x="7" y="103"/>
                </a:lnTo>
                <a:lnTo>
                  <a:pt x="7" y="88"/>
                </a:lnTo>
                <a:lnTo>
                  <a:pt x="7" y="81"/>
                </a:lnTo>
                <a:lnTo>
                  <a:pt x="7" y="74"/>
                </a:lnTo>
                <a:lnTo>
                  <a:pt x="7" y="66"/>
                </a:lnTo>
                <a:lnTo>
                  <a:pt x="7" y="59"/>
                </a:lnTo>
                <a:lnTo>
                  <a:pt x="7" y="51"/>
                </a:lnTo>
                <a:lnTo>
                  <a:pt x="7" y="44"/>
                </a:lnTo>
                <a:lnTo>
                  <a:pt x="7" y="37"/>
                </a:lnTo>
                <a:lnTo>
                  <a:pt x="7" y="29"/>
                </a:lnTo>
                <a:lnTo>
                  <a:pt x="7" y="22"/>
                </a:lnTo>
                <a:lnTo>
                  <a:pt x="7" y="14"/>
                </a:lnTo>
                <a:lnTo>
                  <a:pt x="7" y="7"/>
                </a:lnTo>
                <a:lnTo>
                  <a:pt x="7" y="0"/>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8" name="Freeform 90" descr="Dark horizontal"/>
          <p:cNvSpPr>
            <a:spLocks/>
          </p:cNvSpPr>
          <p:nvPr/>
        </p:nvSpPr>
        <p:spPr bwMode="auto">
          <a:xfrm>
            <a:off x="6367465" y="4184452"/>
            <a:ext cx="260350" cy="265212"/>
          </a:xfrm>
          <a:custGeom>
            <a:avLst/>
            <a:gdLst>
              <a:gd name="T0" fmla="*/ 2147483647 w 164"/>
              <a:gd name="T1" fmla="*/ 2147483647 h 297"/>
              <a:gd name="T2" fmla="*/ 2147483647 w 164"/>
              <a:gd name="T3" fmla="*/ 2147483647 h 297"/>
              <a:gd name="T4" fmla="*/ 2147483647 w 164"/>
              <a:gd name="T5" fmla="*/ 2147483647 h 297"/>
              <a:gd name="T6" fmla="*/ 2147483647 w 164"/>
              <a:gd name="T7" fmla="*/ 2147483647 h 297"/>
              <a:gd name="T8" fmla="*/ 2147483647 w 164"/>
              <a:gd name="T9" fmla="*/ 2147483647 h 297"/>
              <a:gd name="T10" fmla="*/ 2147483647 w 164"/>
              <a:gd name="T11" fmla="*/ 2147483647 h 297"/>
              <a:gd name="T12" fmla="*/ 2147483647 w 164"/>
              <a:gd name="T13" fmla="*/ 2147483647 h 297"/>
              <a:gd name="T14" fmla="*/ 2147483647 w 164"/>
              <a:gd name="T15" fmla="*/ 2147483647 h 297"/>
              <a:gd name="T16" fmla="*/ 2147483647 w 164"/>
              <a:gd name="T17" fmla="*/ 2147483647 h 297"/>
              <a:gd name="T18" fmla="*/ 2147483647 w 164"/>
              <a:gd name="T19" fmla="*/ 2147483647 h 297"/>
              <a:gd name="T20" fmla="*/ 2147483647 w 164"/>
              <a:gd name="T21" fmla="*/ 2147483647 h 297"/>
              <a:gd name="T22" fmla="*/ 2147483647 w 164"/>
              <a:gd name="T23" fmla="*/ 2147483647 h 297"/>
              <a:gd name="T24" fmla="*/ 2147483647 w 164"/>
              <a:gd name="T25" fmla="*/ 2147483647 h 297"/>
              <a:gd name="T26" fmla="*/ 2147483647 w 164"/>
              <a:gd name="T27" fmla="*/ 2147483647 h 297"/>
              <a:gd name="T28" fmla="*/ 2147483647 w 164"/>
              <a:gd name="T29" fmla="*/ 2147483647 h 297"/>
              <a:gd name="T30" fmla="*/ 2147483647 w 164"/>
              <a:gd name="T31" fmla="*/ 2147483647 h 297"/>
              <a:gd name="T32" fmla="*/ 2147483647 w 164"/>
              <a:gd name="T33" fmla="*/ 2147483647 h 297"/>
              <a:gd name="T34" fmla="*/ 2147483647 w 164"/>
              <a:gd name="T35" fmla="*/ 2147483647 h 297"/>
              <a:gd name="T36" fmla="*/ 2147483647 w 164"/>
              <a:gd name="T37" fmla="*/ 2147483647 h 297"/>
              <a:gd name="T38" fmla="*/ 2147483647 w 164"/>
              <a:gd name="T39" fmla="*/ 2147483647 h 297"/>
              <a:gd name="T40" fmla="*/ 2147483647 w 164"/>
              <a:gd name="T41" fmla="*/ 2147483647 h 297"/>
              <a:gd name="T42" fmla="*/ 2147483647 w 164"/>
              <a:gd name="T43" fmla="*/ 2147483647 h 297"/>
              <a:gd name="T44" fmla="*/ 2147483647 w 164"/>
              <a:gd name="T45" fmla="*/ 2147483647 h 297"/>
              <a:gd name="T46" fmla="*/ 2147483647 w 164"/>
              <a:gd name="T47" fmla="*/ 2147483647 h 297"/>
              <a:gd name="T48" fmla="*/ 0 w 164"/>
              <a:gd name="T49" fmla="*/ 2147483647 h 297"/>
              <a:gd name="T50" fmla="*/ 0 w 164"/>
              <a:gd name="T51" fmla="*/ 2147483647 h 297"/>
              <a:gd name="T52" fmla="*/ 0 w 164"/>
              <a:gd name="T53" fmla="*/ 2147483647 h 297"/>
              <a:gd name="T54" fmla="*/ 0 w 164"/>
              <a:gd name="T55" fmla="*/ 2147483647 h 297"/>
              <a:gd name="T56" fmla="*/ 0 w 164"/>
              <a:gd name="T57" fmla="*/ 2147483647 h 297"/>
              <a:gd name="T58" fmla="*/ 0 w 164"/>
              <a:gd name="T59" fmla="*/ 2147483647 h 297"/>
              <a:gd name="T60" fmla="*/ 2147483647 w 164"/>
              <a:gd name="T61" fmla="*/ 2147483647 h 297"/>
              <a:gd name="T62" fmla="*/ 2147483647 w 164"/>
              <a:gd name="T63" fmla="*/ 2147483647 h 297"/>
              <a:gd name="T64" fmla="*/ 2147483647 w 164"/>
              <a:gd name="T65" fmla="*/ 2147483647 h 297"/>
              <a:gd name="T66" fmla="*/ 2147483647 w 164"/>
              <a:gd name="T67" fmla="*/ 2147483647 h 297"/>
              <a:gd name="T68" fmla="*/ 2147483647 w 164"/>
              <a:gd name="T69" fmla="*/ 2147483647 h 297"/>
              <a:gd name="T70" fmla="*/ 2147483647 w 164"/>
              <a:gd name="T71" fmla="*/ 2147483647 h 297"/>
              <a:gd name="T72" fmla="*/ 2147483647 w 164"/>
              <a:gd name="T73" fmla="*/ 2147483647 h 297"/>
              <a:gd name="T74" fmla="*/ 2147483647 w 164"/>
              <a:gd name="T75" fmla="*/ 2147483647 h 297"/>
              <a:gd name="T76" fmla="*/ 2147483647 w 164"/>
              <a:gd name="T77" fmla="*/ 2147483647 h 297"/>
              <a:gd name="T78" fmla="*/ 2147483647 w 164"/>
              <a:gd name="T79" fmla="*/ 0 h 297"/>
              <a:gd name="T80" fmla="*/ 2147483647 w 164"/>
              <a:gd name="T81" fmla="*/ 0 h 297"/>
              <a:gd name="T82" fmla="*/ 2147483647 w 164"/>
              <a:gd name="T83" fmla="*/ 0 h 297"/>
              <a:gd name="T84" fmla="*/ 2147483647 w 164"/>
              <a:gd name="T85" fmla="*/ 0 h 2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64" h="297">
                <a:moveTo>
                  <a:pt x="163" y="0"/>
                </a:moveTo>
                <a:lnTo>
                  <a:pt x="163" y="8"/>
                </a:lnTo>
                <a:lnTo>
                  <a:pt x="156" y="8"/>
                </a:lnTo>
                <a:lnTo>
                  <a:pt x="156" y="15"/>
                </a:lnTo>
                <a:lnTo>
                  <a:pt x="156" y="22"/>
                </a:lnTo>
                <a:lnTo>
                  <a:pt x="163" y="22"/>
                </a:lnTo>
                <a:lnTo>
                  <a:pt x="156" y="22"/>
                </a:lnTo>
                <a:lnTo>
                  <a:pt x="163" y="22"/>
                </a:lnTo>
                <a:lnTo>
                  <a:pt x="156" y="22"/>
                </a:lnTo>
                <a:lnTo>
                  <a:pt x="156" y="30"/>
                </a:lnTo>
                <a:lnTo>
                  <a:pt x="163" y="30"/>
                </a:lnTo>
                <a:lnTo>
                  <a:pt x="156" y="30"/>
                </a:lnTo>
                <a:lnTo>
                  <a:pt x="163" y="30"/>
                </a:lnTo>
                <a:lnTo>
                  <a:pt x="163" y="37"/>
                </a:lnTo>
                <a:lnTo>
                  <a:pt x="163" y="45"/>
                </a:lnTo>
                <a:lnTo>
                  <a:pt x="163" y="52"/>
                </a:lnTo>
                <a:lnTo>
                  <a:pt x="156" y="52"/>
                </a:lnTo>
                <a:lnTo>
                  <a:pt x="156" y="59"/>
                </a:lnTo>
                <a:lnTo>
                  <a:pt x="156" y="67"/>
                </a:lnTo>
                <a:lnTo>
                  <a:pt x="156" y="74"/>
                </a:lnTo>
                <a:lnTo>
                  <a:pt x="148" y="74"/>
                </a:lnTo>
                <a:lnTo>
                  <a:pt x="148" y="82"/>
                </a:lnTo>
                <a:lnTo>
                  <a:pt x="148" y="89"/>
                </a:lnTo>
                <a:lnTo>
                  <a:pt x="141" y="89"/>
                </a:lnTo>
                <a:lnTo>
                  <a:pt x="141" y="96"/>
                </a:lnTo>
                <a:lnTo>
                  <a:pt x="141" y="104"/>
                </a:lnTo>
                <a:lnTo>
                  <a:pt x="133" y="104"/>
                </a:lnTo>
                <a:lnTo>
                  <a:pt x="133" y="111"/>
                </a:lnTo>
                <a:lnTo>
                  <a:pt x="126" y="111"/>
                </a:lnTo>
                <a:lnTo>
                  <a:pt x="126" y="119"/>
                </a:lnTo>
                <a:lnTo>
                  <a:pt x="126" y="126"/>
                </a:lnTo>
                <a:lnTo>
                  <a:pt x="119" y="126"/>
                </a:lnTo>
                <a:lnTo>
                  <a:pt x="119" y="133"/>
                </a:lnTo>
                <a:lnTo>
                  <a:pt x="126" y="133"/>
                </a:lnTo>
                <a:lnTo>
                  <a:pt x="119" y="133"/>
                </a:lnTo>
                <a:lnTo>
                  <a:pt x="119" y="141"/>
                </a:lnTo>
                <a:lnTo>
                  <a:pt x="111" y="141"/>
                </a:lnTo>
                <a:lnTo>
                  <a:pt x="111" y="148"/>
                </a:lnTo>
                <a:lnTo>
                  <a:pt x="111" y="156"/>
                </a:lnTo>
                <a:lnTo>
                  <a:pt x="111" y="163"/>
                </a:lnTo>
                <a:lnTo>
                  <a:pt x="111" y="170"/>
                </a:lnTo>
                <a:lnTo>
                  <a:pt x="111" y="178"/>
                </a:lnTo>
                <a:lnTo>
                  <a:pt x="111" y="185"/>
                </a:lnTo>
                <a:lnTo>
                  <a:pt x="111" y="193"/>
                </a:lnTo>
                <a:lnTo>
                  <a:pt x="111" y="200"/>
                </a:lnTo>
                <a:lnTo>
                  <a:pt x="104" y="200"/>
                </a:lnTo>
                <a:lnTo>
                  <a:pt x="104" y="207"/>
                </a:lnTo>
                <a:lnTo>
                  <a:pt x="104" y="215"/>
                </a:lnTo>
                <a:lnTo>
                  <a:pt x="104" y="222"/>
                </a:lnTo>
                <a:lnTo>
                  <a:pt x="96" y="222"/>
                </a:lnTo>
                <a:lnTo>
                  <a:pt x="96" y="230"/>
                </a:lnTo>
                <a:lnTo>
                  <a:pt x="96" y="245"/>
                </a:lnTo>
                <a:lnTo>
                  <a:pt x="96" y="252"/>
                </a:lnTo>
                <a:lnTo>
                  <a:pt x="96" y="259"/>
                </a:lnTo>
                <a:lnTo>
                  <a:pt x="96" y="267"/>
                </a:lnTo>
                <a:lnTo>
                  <a:pt x="104" y="274"/>
                </a:lnTo>
                <a:lnTo>
                  <a:pt x="104" y="282"/>
                </a:lnTo>
                <a:lnTo>
                  <a:pt x="104" y="289"/>
                </a:lnTo>
                <a:lnTo>
                  <a:pt x="111" y="296"/>
                </a:lnTo>
                <a:lnTo>
                  <a:pt x="104" y="296"/>
                </a:lnTo>
                <a:lnTo>
                  <a:pt x="96" y="296"/>
                </a:lnTo>
                <a:lnTo>
                  <a:pt x="89" y="296"/>
                </a:lnTo>
                <a:lnTo>
                  <a:pt x="82" y="296"/>
                </a:lnTo>
                <a:lnTo>
                  <a:pt x="74" y="296"/>
                </a:lnTo>
                <a:lnTo>
                  <a:pt x="67" y="296"/>
                </a:lnTo>
                <a:lnTo>
                  <a:pt x="59" y="296"/>
                </a:lnTo>
                <a:lnTo>
                  <a:pt x="52" y="296"/>
                </a:lnTo>
                <a:lnTo>
                  <a:pt x="45" y="296"/>
                </a:lnTo>
                <a:lnTo>
                  <a:pt x="37" y="296"/>
                </a:lnTo>
                <a:lnTo>
                  <a:pt x="30" y="296"/>
                </a:lnTo>
                <a:lnTo>
                  <a:pt x="22" y="296"/>
                </a:lnTo>
                <a:lnTo>
                  <a:pt x="15" y="296"/>
                </a:lnTo>
                <a:lnTo>
                  <a:pt x="8" y="296"/>
                </a:lnTo>
                <a:lnTo>
                  <a:pt x="0" y="296"/>
                </a:lnTo>
                <a:lnTo>
                  <a:pt x="0" y="289"/>
                </a:lnTo>
                <a:lnTo>
                  <a:pt x="0" y="282"/>
                </a:lnTo>
                <a:lnTo>
                  <a:pt x="0" y="274"/>
                </a:lnTo>
                <a:lnTo>
                  <a:pt x="0" y="267"/>
                </a:lnTo>
                <a:lnTo>
                  <a:pt x="0" y="259"/>
                </a:lnTo>
                <a:lnTo>
                  <a:pt x="0" y="252"/>
                </a:lnTo>
                <a:lnTo>
                  <a:pt x="0" y="245"/>
                </a:lnTo>
                <a:lnTo>
                  <a:pt x="0" y="237"/>
                </a:lnTo>
                <a:lnTo>
                  <a:pt x="0" y="230"/>
                </a:lnTo>
                <a:lnTo>
                  <a:pt x="0" y="215"/>
                </a:lnTo>
                <a:lnTo>
                  <a:pt x="0" y="207"/>
                </a:lnTo>
                <a:lnTo>
                  <a:pt x="0" y="200"/>
                </a:lnTo>
                <a:lnTo>
                  <a:pt x="0" y="193"/>
                </a:lnTo>
                <a:lnTo>
                  <a:pt x="0" y="178"/>
                </a:lnTo>
                <a:lnTo>
                  <a:pt x="0" y="170"/>
                </a:lnTo>
                <a:lnTo>
                  <a:pt x="0" y="163"/>
                </a:lnTo>
                <a:lnTo>
                  <a:pt x="0" y="156"/>
                </a:lnTo>
                <a:lnTo>
                  <a:pt x="8" y="156"/>
                </a:lnTo>
                <a:lnTo>
                  <a:pt x="15" y="156"/>
                </a:lnTo>
                <a:lnTo>
                  <a:pt x="15" y="148"/>
                </a:lnTo>
                <a:lnTo>
                  <a:pt x="15" y="141"/>
                </a:lnTo>
                <a:lnTo>
                  <a:pt x="15" y="133"/>
                </a:lnTo>
                <a:lnTo>
                  <a:pt x="15" y="126"/>
                </a:lnTo>
                <a:lnTo>
                  <a:pt x="15" y="119"/>
                </a:lnTo>
                <a:lnTo>
                  <a:pt x="15" y="111"/>
                </a:lnTo>
                <a:lnTo>
                  <a:pt x="15" y="104"/>
                </a:lnTo>
                <a:lnTo>
                  <a:pt x="15" y="96"/>
                </a:lnTo>
                <a:lnTo>
                  <a:pt x="15" y="89"/>
                </a:lnTo>
                <a:lnTo>
                  <a:pt x="15" y="82"/>
                </a:lnTo>
                <a:lnTo>
                  <a:pt x="15" y="74"/>
                </a:lnTo>
                <a:lnTo>
                  <a:pt x="15" y="67"/>
                </a:lnTo>
                <a:lnTo>
                  <a:pt x="15" y="59"/>
                </a:lnTo>
                <a:lnTo>
                  <a:pt x="15" y="52"/>
                </a:lnTo>
                <a:lnTo>
                  <a:pt x="8" y="45"/>
                </a:lnTo>
                <a:lnTo>
                  <a:pt x="8" y="37"/>
                </a:lnTo>
                <a:lnTo>
                  <a:pt x="8" y="30"/>
                </a:lnTo>
                <a:lnTo>
                  <a:pt x="8" y="15"/>
                </a:lnTo>
                <a:lnTo>
                  <a:pt x="8" y="8"/>
                </a:lnTo>
                <a:lnTo>
                  <a:pt x="22" y="8"/>
                </a:lnTo>
                <a:lnTo>
                  <a:pt x="30" y="8"/>
                </a:lnTo>
                <a:lnTo>
                  <a:pt x="37" y="8"/>
                </a:lnTo>
                <a:lnTo>
                  <a:pt x="45" y="8"/>
                </a:lnTo>
                <a:lnTo>
                  <a:pt x="52" y="8"/>
                </a:lnTo>
                <a:lnTo>
                  <a:pt x="59" y="8"/>
                </a:lnTo>
                <a:lnTo>
                  <a:pt x="59" y="0"/>
                </a:lnTo>
                <a:lnTo>
                  <a:pt x="67" y="0"/>
                </a:lnTo>
                <a:lnTo>
                  <a:pt x="74" y="0"/>
                </a:lnTo>
                <a:lnTo>
                  <a:pt x="82" y="0"/>
                </a:lnTo>
                <a:lnTo>
                  <a:pt x="89" y="0"/>
                </a:lnTo>
                <a:lnTo>
                  <a:pt x="96" y="0"/>
                </a:lnTo>
                <a:lnTo>
                  <a:pt x="111" y="0"/>
                </a:lnTo>
                <a:lnTo>
                  <a:pt x="119" y="0"/>
                </a:lnTo>
                <a:lnTo>
                  <a:pt x="133" y="0"/>
                </a:lnTo>
                <a:lnTo>
                  <a:pt x="141" y="0"/>
                </a:lnTo>
                <a:lnTo>
                  <a:pt x="148" y="0"/>
                </a:lnTo>
                <a:lnTo>
                  <a:pt x="156" y="0"/>
                </a:lnTo>
                <a:lnTo>
                  <a:pt x="163" y="0"/>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39" name="Freeform 91"/>
          <p:cNvSpPr>
            <a:spLocks/>
          </p:cNvSpPr>
          <p:nvPr/>
        </p:nvSpPr>
        <p:spPr bwMode="auto">
          <a:xfrm>
            <a:off x="3311525" y="4280893"/>
            <a:ext cx="533400" cy="333971"/>
          </a:xfrm>
          <a:custGeom>
            <a:avLst/>
            <a:gdLst>
              <a:gd name="T0" fmla="*/ 2147483647 w 336"/>
              <a:gd name="T1" fmla="*/ 2147483647 h 374"/>
              <a:gd name="T2" fmla="*/ 2147483647 w 336"/>
              <a:gd name="T3" fmla="*/ 2147483647 h 374"/>
              <a:gd name="T4" fmla="*/ 2147483647 w 336"/>
              <a:gd name="T5" fmla="*/ 2147483647 h 374"/>
              <a:gd name="T6" fmla="*/ 2147483647 w 336"/>
              <a:gd name="T7" fmla="*/ 2147483647 h 374"/>
              <a:gd name="T8" fmla="*/ 2147483647 w 336"/>
              <a:gd name="T9" fmla="*/ 2147483647 h 374"/>
              <a:gd name="T10" fmla="*/ 2147483647 w 336"/>
              <a:gd name="T11" fmla="*/ 2147483647 h 374"/>
              <a:gd name="T12" fmla="*/ 2147483647 w 336"/>
              <a:gd name="T13" fmla="*/ 2147483647 h 374"/>
              <a:gd name="T14" fmla="*/ 2147483647 w 336"/>
              <a:gd name="T15" fmla="*/ 2147483647 h 374"/>
              <a:gd name="T16" fmla="*/ 2147483647 w 336"/>
              <a:gd name="T17" fmla="*/ 2147483647 h 374"/>
              <a:gd name="T18" fmla="*/ 2147483647 w 336"/>
              <a:gd name="T19" fmla="*/ 2147483647 h 374"/>
              <a:gd name="T20" fmla="*/ 2147483647 w 336"/>
              <a:gd name="T21" fmla="*/ 2147483647 h 374"/>
              <a:gd name="T22" fmla="*/ 2147483647 w 336"/>
              <a:gd name="T23" fmla="*/ 2147483647 h 374"/>
              <a:gd name="T24" fmla="*/ 2147483647 w 336"/>
              <a:gd name="T25" fmla="*/ 2147483647 h 374"/>
              <a:gd name="T26" fmla="*/ 2147483647 w 336"/>
              <a:gd name="T27" fmla="*/ 2147483647 h 374"/>
              <a:gd name="T28" fmla="*/ 2147483647 w 336"/>
              <a:gd name="T29" fmla="*/ 2147483647 h 374"/>
              <a:gd name="T30" fmla="*/ 2147483647 w 336"/>
              <a:gd name="T31" fmla="*/ 2147483647 h 374"/>
              <a:gd name="T32" fmla="*/ 2147483647 w 336"/>
              <a:gd name="T33" fmla="*/ 2147483647 h 374"/>
              <a:gd name="T34" fmla="*/ 2147483647 w 336"/>
              <a:gd name="T35" fmla="*/ 2147483647 h 374"/>
              <a:gd name="T36" fmla="*/ 2147483647 w 336"/>
              <a:gd name="T37" fmla="*/ 2147483647 h 374"/>
              <a:gd name="T38" fmla="*/ 2147483647 w 336"/>
              <a:gd name="T39" fmla="*/ 2147483647 h 374"/>
              <a:gd name="T40" fmla="*/ 2147483647 w 336"/>
              <a:gd name="T41" fmla="*/ 2147483647 h 374"/>
              <a:gd name="T42" fmla="*/ 2147483647 w 336"/>
              <a:gd name="T43" fmla="*/ 2147483647 h 374"/>
              <a:gd name="T44" fmla="*/ 2147483647 w 336"/>
              <a:gd name="T45" fmla="*/ 2147483647 h 374"/>
              <a:gd name="T46" fmla="*/ 2147483647 w 336"/>
              <a:gd name="T47" fmla="*/ 2147483647 h 374"/>
              <a:gd name="T48" fmla="*/ 2147483647 w 336"/>
              <a:gd name="T49" fmla="*/ 2147483647 h 374"/>
              <a:gd name="T50" fmla="*/ 2147483647 w 336"/>
              <a:gd name="T51" fmla="*/ 2147483647 h 374"/>
              <a:gd name="T52" fmla="*/ 2147483647 w 336"/>
              <a:gd name="T53" fmla="*/ 2147483647 h 374"/>
              <a:gd name="T54" fmla="*/ 2147483647 w 336"/>
              <a:gd name="T55" fmla="*/ 2147483647 h 374"/>
              <a:gd name="T56" fmla="*/ 2147483647 w 336"/>
              <a:gd name="T57" fmla="*/ 2147483647 h 374"/>
              <a:gd name="T58" fmla="*/ 2147483647 w 336"/>
              <a:gd name="T59" fmla="*/ 2147483647 h 374"/>
              <a:gd name="T60" fmla="*/ 2147483647 w 336"/>
              <a:gd name="T61" fmla="*/ 2147483647 h 374"/>
              <a:gd name="T62" fmla="*/ 2147483647 w 336"/>
              <a:gd name="T63" fmla="*/ 2147483647 h 374"/>
              <a:gd name="T64" fmla="*/ 2147483647 w 336"/>
              <a:gd name="T65" fmla="*/ 2147483647 h 374"/>
              <a:gd name="T66" fmla="*/ 2147483647 w 336"/>
              <a:gd name="T67" fmla="*/ 2147483647 h 374"/>
              <a:gd name="T68" fmla="*/ 2147483647 w 336"/>
              <a:gd name="T69" fmla="*/ 2147483647 h 374"/>
              <a:gd name="T70" fmla="*/ 2147483647 w 336"/>
              <a:gd name="T71" fmla="*/ 2147483647 h 374"/>
              <a:gd name="T72" fmla="*/ 2147483647 w 336"/>
              <a:gd name="T73" fmla="*/ 2147483647 h 374"/>
              <a:gd name="T74" fmla="*/ 2147483647 w 336"/>
              <a:gd name="T75" fmla="*/ 2147483647 h 374"/>
              <a:gd name="T76" fmla="*/ 2147483647 w 336"/>
              <a:gd name="T77" fmla="*/ 2147483647 h 374"/>
              <a:gd name="T78" fmla="*/ 2147483647 w 336"/>
              <a:gd name="T79" fmla="*/ 2147483647 h 374"/>
              <a:gd name="T80" fmla="*/ 2147483647 w 336"/>
              <a:gd name="T81" fmla="*/ 2147483647 h 374"/>
              <a:gd name="T82" fmla="*/ 2147483647 w 336"/>
              <a:gd name="T83" fmla="*/ 2147483647 h 374"/>
              <a:gd name="T84" fmla="*/ 0 w 336"/>
              <a:gd name="T85" fmla="*/ 2147483647 h 374"/>
              <a:gd name="T86" fmla="*/ 2147483647 w 336"/>
              <a:gd name="T87" fmla="*/ 2147483647 h 374"/>
              <a:gd name="T88" fmla="*/ 2147483647 w 336"/>
              <a:gd name="T89" fmla="*/ 2147483647 h 374"/>
              <a:gd name="T90" fmla="*/ 2147483647 w 336"/>
              <a:gd name="T91" fmla="*/ 0 h 374"/>
              <a:gd name="T92" fmla="*/ 2147483647 w 336"/>
              <a:gd name="T93" fmla="*/ 2147483647 h 374"/>
              <a:gd name="T94" fmla="*/ 2147483647 w 336"/>
              <a:gd name="T95" fmla="*/ 2147483647 h 374"/>
              <a:gd name="T96" fmla="*/ 2147483647 w 336"/>
              <a:gd name="T97" fmla="*/ 2147483647 h 374"/>
              <a:gd name="T98" fmla="*/ 2147483647 w 336"/>
              <a:gd name="T99" fmla="*/ 2147483647 h 37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6" h="374">
                <a:moveTo>
                  <a:pt x="149" y="8"/>
                </a:moveTo>
                <a:lnTo>
                  <a:pt x="156" y="8"/>
                </a:lnTo>
                <a:lnTo>
                  <a:pt x="164" y="8"/>
                </a:lnTo>
                <a:lnTo>
                  <a:pt x="171" y="8"/>
                </a:lnTo>
                <a:lnTo>
                  <a:pt x="193" y="8"/>
                </a:lnTo>
                <a:lnTo>
                  <a:pt x="201" y="8"/>
                </a:lnTo>
                <a:lnTo>
                  <a:pt x="208" y="8"/>
                </a:lnTo>
                <a:lnTo>
                  <a:pt x="223" y="8"/>
                </a:lnTo>
                <a:lnTo>
                  <a:pt x="230" y="8"/>
                </a:lnTo>
                <a:lnTo>
                  <a:pt x="238" y="8"/>
                </a:lnTo>
                <a:lnTo>
                  <a:pt x="245" y="8"/>
                </a:lnTo>
                <a:lnTo>
                  <a:pt x="254" y="8"/>
                </a:lnTo>
                <a:lnTo>
                  <a:pt x="261" y="8"/>
                </a:lnTo>
                <a:lnTo>
                  <a:pt x="276" y="8"/>
                </a:lnTo>
                <a:lnTo>
                  <a:pt x="283" y="8"/>
                </a:lnTo>
                <a:lnTo>
                  <a:pt x="291" y="8"/>
                </a:lnTo>
                <a:lnTo>
                  <a:pt x="313" y="8"/>
                </a:lnTo>
                <a:lnTo>
                  <a:pt x="320" y="8"/>
                </a:lnTo>
                <a:lnTo>
                  <a:pt x="328" y="8"/>
                </a:lnTo>
                <a:lnTo>
                  <a:pt x="335" y="8"/>
                </a:lnTo>
                <a:lnTo>
                  <a:pt x="335" y="22"/>
                </a:lnTo>
                <a:lnTo>
                  <a:pt x="335" y="30"/>
                </a:lnTo>
                <a:lnTo>
                  <a:pt x="335" y="45"/>
                </a:lnTo>
                <a:lnTo>
                  <a:pt x="335" y="59"/>
                </a:lnTo>
                <a:lnTo>
                  <a:pt x="335" y="68"/>
                </a:lnTo>
                <a:lnTo>
                  <a:pt x="335" y="75"/>
                </a:lnTo>
                <a:lnTo>
                  <a:pt x="335" y="83"/>
                </a:lnTo>
                <a:lnTo>
                  <a:pt x="335" y="90"/>
                </a:lnTo>
                <a:lnTo>
                  <a:pt x="335" y="105"/>
                </a:lnTo>
                <a:lnTo>
                  <a:pt x="335" y="112"/>
                </a:lnTo>
                <a:lnTo>
                  <a:pt x="335" y="120"/>
                </a:lnTo>
                <a:lnTo>
                  <a:pt x="335" y="127"/>
                </a:lnTo>
                <a:lnTo>
                  <a:pt x="335" y="135"/>
                </a:lnTo>
                <a:lnTo>
                  <a:pt x="335" y="142"/>
                </a:lnTo>
                <a:lnTo>
                  <a:pt x="335" y="149"/>
                </a:lnTo>
                <a:lnTo>
                  <a:pt x="335" y="157"/>
                </a:lnTo>
                <a:lnTo>
                  <a:pt x="335" y="164"/>
                </a:lnTo>
                <a:lnTo>
                  <a:pt x="335" y="172"/>
                </a:lnTo>
                <a:lnTo>
                  <a:pt x="335" y="187"/>
                </a:lnTo>
                <a:lnTo>
                  <a:pt x="335" y="195"/>
                </a:lnTo>
                <a:lnTo>
                  <a:pt x="335" y="202"/>
                </a:lnTo>
                <a:lnTo>
                  <a:pt x="335" y="210"/>
                </a:lnTo>
                <a:lnTo>
                  <a:pt x="335" y="217"/>
                </a:lnTo>
                <a:lnTo>
                  <a:pt x="328" y="217"/>
                </a:lnTo>
                <a:lnTo>
                  <a:pt x="320" y="217"/>
                </a:lnTo>
                <a:lnTo>
                  <a:pt x="313" y="224"/>
                </a:lnTo>
                <a:lnTo>
                  <a:pt x="320" y="224"/>
                </a:lnTo>
                <a:lnTo>
                  <a:pt x="313" y="232"/>
                </a:lnTo>
                <a:lnTo>
                  <a:pt x="305" y="232"/>
                </a:lnTo>
                <a:lnTo>
                  <a:pt x="305" y="239"/>
                </a:lnTo>
                <a:lnTo>
                  <a:pt x="298" y="239"/>
                </a:lnTo>
                <a:lnTo>
                  <a:pt x="298" y="247"/>
                </a:lnTo>
                <a:lnTo>
                  <a:pt x="291" y="254"/>
                </a:lnTo>
                <a:lnTo>
                  <a:pt x="291" y="261"/>
                </a:lnTo>
                <a:lnTo>
                  <a:pt x="283" y="261"/>
                </a:lnTo>
                <a:lnTo>
                  <a:pt x="276" y="261"/>
                </a:lnTo>
                <a:lnTo>
                  <a:pt x="276" y="269"/>
                </a:lnTo>
                <a:lnTo>
                  <a:pt x="268" y="269"/>
                </a:lnTo>
                <a:lnTo>
                  <a:pt x="261" y="269"/>
                </a:lnTo>
                <a:lnTo>
                  <a:pt x="254" y="269"/>
                </a:lnTo>
                <a:lnTo>
                  <a:pt x="254" y="276"/>
                </a:lnTo>
                <a:lnTo>
                  <a:pt x="245" y="276"/>
                </a:lnTo>
                <a:lnTo>
                  <a:pt x="245" y="284"/>
                </a:lnTo>
                <a:lnTo>
                  <a:pt x="238" y="284"/>
                </a:lnTo>
                <a:lnTo>
                  <a:pt x="238" y="291"/>
                </a:lnTo>
                <a:lnTo>
                  <a:pt x="230" y="291"/>
                </a:lnTo>
                <a:lnTo>
                  <a:pt x="223" y="291"/>
                </a:lnTo>
                <a:lnTo>
                  <a:pt x="223" y="298"/>
                </a:lnTo>
                <a:lnTo>
                  <a:pt x="216" y="298"/>
                </a:lnTo>
                <a:lnTo>
                  <a:pt x="208" y="298"/>
                </a:lnTo>
                <a:lnTo>
                  <a:pt x="201" y="298"/>
                </a:lnTo>
                <a:lnTo>
                  <a:pt x="201" y="306"/>
                </a:lnTo>
                <a:lnTo>
                  <a:pt x="193" y="306"/>
                </a:lnTo>
                <a:lnTo>
                  <a:pt x="186" y="306"/>
                </a:lnTo>
                <a:lnTo>
                  <a:pt x="179" y="306"/>
                </a:lnTo>
                <a:lnTo>
                  <a:pt x="171" y="306"/>
                </a:lnTo>
                <a:lnTo>
                  <a:pt x="164" y="306"/>
                </a:lnTo>
                <a:lnTo>
                  <a:pt x="164" y="314"/>
                </a:lnTo>
                <a:lnTo>
                  <a:pt x="164" y="322"/>
                </a:lnTo>
                <a:lnTo>
                  <a:pt x="156" y="322"/>
                </a:lnTo>
                <a:lnTo>
                  <a:pt x="156" y="329"/>
                </a:lnTo>
                <a:lnTo>
                  <a:pt x="149" y="329"/>
                </a:lnTo>
                <a:lnTo>
                  <a:pt x="149" y="336"/>
                </a:lnTo>
                <a:lnTo>
                  <a:pt x="142" y="336"/>
                </a:lnTo>
                <a:lnTo>
                  <a:pt x="142" y="344"/>
                </a:lnTo>
                <a:lnTo>
                  <a:pt x="134" y="344"/>
                </a:lnTo>
                <a:lnTo>
                  <a:pt x="134" y="336"/>
                </a:lnTo>
                <a:lnTo>
                  <a:pt x="134" y="344"/>
                </a:lnTo>
                <a:lnTo>
                  <a:pt x="127" y="344"/>
                </a:lnTo>
                <a:lnTo>
                  <a:pt x="127" y="351"/>
                </a:lnTo>
                <a:lnTo>
                  <a:pt x="119" y="351"/>
                </a:lnTo>
                <a:lnTo>
                  <a:pt x="119" y="359"/>
                </a:lnTo>
                <a:lnTo>
                  <a:pt x="112" y="359"/>
                </a:lnTo>
                <a:lnTo>
                  <a:pt x="105" y="359"/>
                </a:lnTo>
                <a:lnTo>
                  <a:pt x="97" y="359"/>
                </a:lnTo>
                <a:lnTo>
                  <a:pt x="97" y="366"/>
                </a:lnTo>
                <a:lnTo>
                  <a:pt x="90" y="366"/>
                </a:lnTo>
                <a:lnTo>
                  <a:pt x="81" y="366"/>
                </a:lnTo>
                <a:lnTo>
                  <a:pt x="74" y="366"/>
                </a:lnTo>
                <a:lnTo>
                  <a:pt x="67" y="366"/>
                </a:lnTo>
                <a:lnTo>
                  <a:pt x="67" y="359"/>
                </a:lnTo>
                <a:lnTo>
                  <a:pt x="59" y="359"/>
                </a:lnTo>
                <a:lnTo>
                  <a:pt x="52" y="359"/>
                </a:lnTo>
                <a:lnTo>
                  <a:pt x="44" y="359"/>
                </a:lnTo>
                <a:lnTo>
                  <a:pt x="44" y="366"/>
                </a:lnTo>
                <a:lnTo>
                  <a:pt x="37" y="366"/>
                </a:lnTo>
                <a:lnTo>
                  <a:pt x="30" y="373"/>
                </a:lnTo>
                <a:lnTo>
                  <a:pt x="30" y="366"/>
                </a:lnTo>
                <a:lnTo>
                  <a:pt x="30" y="359"/>
                </a:lnTo>
                <a:lnTo>
                  <a:pt x="30" y="351"/>
                </a:lnTo>
                <a:lnTo>
                  <a:pt x="22" y="344"/>
                </a:lnTo>
                <a:lnTo>
                  <a:pt x="22" y="336"/>
                </a:lnTo>
                <a:lnTo>
                  <a:pt x="22" y="329"/>
                </a:lnTo>
                <a:lnTo>
                  <a:pt x="22" y="322"/>
                </a:lnTo>
                <a:lnTo>
                  <a:pt x="22" y="314"/>
                </a:lnTo>
                <a:lnTo>
                  <a:pt x="22" y="306"/>
                </a:lnTo>
                <a:lnTo>
                  <a:pt x="15" y="306"/>
                </a:lnTo>
                <a:lnTo>
                  <a:pt x="22" y="306"/>
                </a:lnTo>
                <a:lnTo>
                  <a:pt x="22" y="298"/>
                </a:lnTo>
                <a:lnTo>
                  <a:pt x="22" y="291"/>
                </a:lnTo>
                <a:lnTo>
                  <a:pt x="22" y="284"/>
                </a:lnTo>
                <a:lnTo>
                  <a:pt x="22" y="276"/>
                </a:lnTo>
                <a:lnTo>
                  <a:pt x="22" y="269"/>
                </a:lnTo>
                <a:lnTo>
                  <a:pt x="22" y="261"/>
                </a:lnTo>
                <a:lnTo>
                  <a:pt x="22" y="254"/>
                </a:lnTo>
                <a:lnTo>
                  <a:pt x="22" y="247"/>
                </a:lnTo>
                <a:lnTo>
                  <a:pt x="30" y="247"/>
                </a:lnTo>
                <a:lnTo>
                  <a:pt x="30" y="239"/>
                </a:lnTo>
                <a:lnTo>
                  <a:pt x="37" y="239"/>
                </a:lnTo>
                <a:lnTo>
                  <a:pt x="37" y="232"/>
                </a:lnTo>
                <a:lnTo>
                  <a:pt x="44" y="232"/>
                </a:lnTo>
                <a:lnTo>
                  <a:pt x="44" y="224"/>
                </a:lnTo>
                <a:lnTo>
                  <a:pt x="44" y="217"/>
                </a:lnTo>
                <a:lnTo>
                  <a:pt x="52" y="210"/>
                </a:lnTo>
                <a:lnTo>
                  <a:pt x="52" y="202"/>
                </a:lnTo>
                <a:lnTo>
                  <a:pt x="52" y="195"/>
                </a:lnTo>
                <a:lnTo>
                  <a:pt x="59" y="195"/>
                </a:lnTo>
                <a:lnTo>
                  <a:pt x="59" y="187"/>
                </a:lnTo>
                <a:lnTo>
                  <a:pt x="67" y="187"/>
                </a:lnTo>
                <a:lnTo>
                  <a:pt x="67" y="179"/>
                </a:lnTo>
                <a:lnTo>
                  <a:pt x="74" y="179"/>
                </a:lnTo>
                <a:lnTo>
                  <a:pt x="74" y="172"/>
                </a:lnTo>
                <a:lnTo>
                  <a:pt x="81" y="172"/>
                </a:lnTo>
                <a:lnTo>
                  <a:pt x="90" y="164"/>
                </a:lnTo>
                <a:lnTo>
                  <a:pt x="90" y="157"/>
                </a:lnTo>
                <a:lnTo>
                  <a:pt x="97" y="157"/>
                </a:lnTo>
                <a:lnTo>
                  <a:pt x="97" y="149"/>
                </a:lnTo>
                <a:lnTo>
                  <a:pt x="97" y="142"/>
                </a:lnTo>
                <a:lnTo>
                  <a:pt x="90" y="142"/>
                </a:lnTo>
                <a:lnTo>
                  <a:pt x="90" y="135"/>
                </a:lnTo>
                <a:lnTo>
                  <a:pt x="90" y="127"/>
                </a:lnTo>
                <a:lnTo>
                  <a:pt x="81" y="127"/>
                </a:lnTo>
                <a:lnTo>
                  <a:pt x="81" y="120"/>
                </a:lnTo>
                <a:lnTo>
                  <a:pt x="81" y="112"/>
                </a:lnTo>
                <a:lnTo>
                  <a:pt x="74" y="112"/>
                </a:lnTo>
                <a:lnTo>
                  <a:pt x="74" y="105"/>
                </a:lnTo>
                <a:lnTo>
                  <a:pt x="67" y="105"/>
                </a:lnTo>
                <a:lnTo>
                  <a:pt x="67" y="97"/>
                </a:lnTo>
                <a:lnTo>
                  <a:pt x="59" y="90"/>
                </a:lnTo>
                <a:lnTo>
                  <a:pt x="52" y="90"/>
                </a:lnTo>
                <a:lnTo>
                  <a:pt x="52" y="83"/>
                </a:lnTo>
                <a:lnTo>
                  <a:pt x="44" y="83"/>
                </a:lnTo>
                <a:lnTo>
                  <a:pt x="37" y="75"/>
                </a:lnTo>
                <a:lnTo>
                  <a:pt x="30" y="75"/>
                </a:lnTo>
                <a:lnTo>
                  <a:pt x="22" y="75"/>
                </a:lnTo>
                <a:lnTo>
                  <a:pt x="22" y="68"/>
                </a:lnTo>
                <a:lnTo>
                  <a:pt x="15" y="68"/>
                </a:lnTo>
                <a:lnTo>
                  <a:pt x="7" y="68"/>
                </a:lnTo>
                <a:lnTo>
                  <a:pt x="7" y="59"/>
                </a:lnTo>
                <a:lnTo>
                  <a:pt x="0" y="59"/>
                </a:lnTo>
                <a:lnTo>
                  <a:pt x="0" y="52"/>
                </a:lnTo>
                <a:lnTo>
                  <a:pt x="0" y="45"/>
                </a:lnTo>
                <a:lnTo>
                  <a:pt x="7" y="45"/>
                </a:lnTo>
                <a:lnTo>
                  <a:pt x="7" y="37"/>
                </a:lnTo>
                <a:lnTo>
                  <a:pt x="7" y="30"/>
                </a:lnTo>
                <a:lnTo>
                  <a:pt x="15" y="30"/>
                </a:lnTo>
                <a:lnTo>
                  <a:pt x="15" y="22"/>
                </a:lnTo>
                <a:lnTo>
                  <a:pt x="7" y="22"/>
                </a:lnTo>
                <a:lnTo>
                  <a:pt x="7" y="15"/>
                </a:lnTo>
                <a:lnTo>
                  <a:pt x="7" y="8"/>
                </a:lnTo>
                <a:lnTo>
                  <a:pt x="7" y="0"/>
                </a:lnTo>
                <a:lnTo>
                  <a:pt x="15" y="0"/>
                </a:lnTo>
                <a:lnTo>
                  <a:pt x="22" y="0"/>
                </a:lnTo>
                <a:lnTo>
                  <a:pt x="30" y="0"/>
                </a:lnTo>
                <a:lnTo>
                  <a:pt x="37" y="0"/>
                </a:lnTo>
                <a:lnTo>
                  <a:pt x="44" y="0"/>
                </a:lnTo>
                <a:lnTo>
                  <a:pt x="52" y="0"/>
                </a:lnTo>
                <a:lnTo>
                  <a:pt x="52" y="8"/>
                </a:lnTo>
                <a:lnTo>
                  <a:pt x="59" y="8"/>
                </a:lnTo>
                <a:lnTo>
                  <a:pt x="67" y="8"/>
                </a:lnTo>
                <a:lnTo>
                  <a:pt x="74" y="0"/>
                </a:lnTo>
                <a:lnTo>
                  <a:pt x="74" y="8"/>
                </a:lnTo>
                <a:lnTo>
                  <a:pt x="81" y="8"/>
                </a:lnTo>
                <a:lnTo>
                  <a:pt x="90" y="8"/>
                </a:lnTo>
                <a:lnTo>
                  <a:pt x="97" y="8"/>
                </a:lnTo>
                <a:lnTo>
                  <a:pt x="105" y="8"/>
                </a:lnTo>
                <a:lnTo>
                  <a:pt x="112" y="8"/>
                </a:lnTo>
                <a:lnTo>
                  <a:pt x="134" y="8"/>
                </a:lnTo>
                <a:lnTo>
                  <a:pt x="142" y="8"/>
                </a:lnTo>
                <a:lnTo>
                  <a:pt x="149" y="8"/>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0" name="Freeform 92"/>
          <p:cNvSpPr>
            <a:spLocks/>
          </p:cNvSpPr>
          <p:nvPr/>
        </p:nvSpPr>
        <p:spPr bwMode="auto">
          <a:xfrm>
            <a:off x="4652963" y="4389835"/>
            <a:ext cx="800100" cy="331292"/>
          </a:xfrm>
          <a:custGeom>
            <a:avLst/>
            <a:gdLst>
              <a:gd name="T0" fmla="*/ 2147483647 w 504"/>
              <a:gd name="T1" fmla="*/ 0 h 371"/>
              <a:gd name="T2" fmla="*/ 2147483647 w 504"/>
              <a:gd name="T3" fmla="*/ 2147483647 h 371"/>
              <a:gd name="T4" fmla="*/ 2147483647 w 504"/>
              <a:gd name="T5" fmla="*/ 2147483647 h 371"/>
              <a:gd name="T6" fmla="*/ 2147483647 w 504"/>
              <a:gd name="T7" fmla="*/ 2147483647 h 371"/>
              <a:gd name="T8" fmla="*/ 2147483647 w 504"/>
              <a:gd name="T9" fmla="*/ 2147483647 h 371"/>
              <a:gd name="T10" fmla="*/ 2147483647 w 504"/>
              <a:gd name="T11" fmla="*/ 2147483647 h 371"/>
              <a:gd name="T12" fmla="*/ 2147483647 w 504"/>
              <a:gd name="T13" fmla="*/ 2147483647 h 371"/>
              <a:gd name="T14" fmla="*/ 2147483647 w 504"/>
              <a:gd name="T15" fmla="*/ 2147483647 h 371"/>
              <a:gd name="T16" fmla="*/ 2147483647 w 504"/>
              <a:gd name="T17" fmla="*/ 2147483647 h 371"/>
              <a:gd name="T18" fmla="*/ 2147483647 w 504"/>
              <a:gd name="T19" fmla="*/ 2147483647 h 371"/>
              <a:gd name="T20" fmla="*/ 2147483647 w 504"/>
              <a:gd name="T21" fmla="*/ 2147483647 h 371"/>
              <a:gd name="T22" fmla="*/ 2147483647 w 504"/>
              <a:gd name="T23" fmla="*/ 2147483647 h 371"/>
              <a:gd name="T24" fmla="*/ 2147483647 w 504"/>
              <a:gd name="T25" fmla="*/ 2147483647 h 371"/>
              <a:gd name="T26" fmla="*/ 2147483647 w 504"/>
              <a:gd name="T27" fmla="*/ 2147483647 h 371"/>
              <a:gd name="T28" fmla="*/ 2147483647 w 504"/>
              <a:gd name="T29" fmla="*/ 2147483647 h 371"/>
              <a:gd name="T30" fmla="*/ 2147483647 w 504"/>
              <a:gd name="T31" fmla="*/ 2147483647 h 371"/>
              <a:gd name="T32" fmla="*/ 2147483647 w 504"/>
              <a:gd name="T33" fmla="*/ 2147483647 h 371"/>
              <a:gd name="T34" fmla="*/ 2147483647 w 504"/>
              <a:gd name="T35" fmla="*/ 2147483647 h 371"/>
              <a:gd name="T36" fmla="*/ 2147483647 w 504"/>
              <a:gd name="T37" fmla="*/ 2147483647 h 371"/>
              <a:gd name="T38" fmla="*/ 2147483647 w 504"/>
              <a:gd name="T39" fmla="*/ 2147483647 h 371"/>
              <a:gd name="T40" fmla="*/ 2147483647 w 504"/>
              <a:gd name="T41" fmla="*/ 2147483647 h 371"/>
              <a:gd name="T42" fmla="*/ 2147483647 w 504"/>
              <a:gd name="T43" fmla="*/ 2147483647 h 371"/>
              <a:gd name="T44" fmla="*/ 2147483647 w 504"/>
              <a:gd name="T45" fmla="*/ 2147483647 h 371"/>
              <a:gd name="T46" fmla="*/ 2147483647 w 504"/>
              <a:gd name="T47" fmla="*/ 2147483647 h 371"/>
              <a:gd name="T48" fmla="*/ 2147483647 w 504"/>
              <a:gd name="T49" fmla="*/ 2147483647 h 371"/>
              <a:gd name="T50" fmla="*/ 2147483647 w 504"/>
              <a:gd name="T51" fmla="*/ 2147483647 h 371"/>
              <a:gd name="T52" fmla="*/ 2147483647 w 504"/>
              <a:gd name="T53" fmla="*/ 2147483647 h 371"/>
              <a:gd name="T54" fmla="*/ 2147483647 w 504"/>
              <a:gd name="T55" fmla="*/ 2147483647 h 371"/>
              <a:gd name="T56" fmla="*/ 2147483647 w 504"/>
              <a:gd name="T57" fmla="*/ 2147483647 h 371"/>
              <a:gd name="T58" fmla="*/ 2147483647 w 504"/>
              <a:gd name="T59" fmla="*/ 2147483647 h 371"/>
              <a:gd name="T60" fmla="*/ 2147483647 w 504"/>
              <a:gd name="T61" fmla="*/ 2147483647 h 371"/>
              <a:gd name="T62" fmla="*/ 2147483647 w 504"/>
              <a:gd name="T63" fmla="*/ 2147483647 h 371"/>
              <a:gd name="T64" fmla="*/ 2147483647 w 504"/>
              <a:gd name="T65" fmla="*/ 2147483647 h 371"/>
              <a:gd name="T66" fmla="*/ 2147483647 w 504"/>
              <a:gd name="T67" fmla="*/ 2147483647 h 371"/>
              <a:gd name="T68" fmla="*/ 2147483647 w 504"/>
              <a:gd name="T69" fmla="*/ 2147483647 h 371"/>
              <a:gd name="T70" fmla="*/ 0 w 504"/>
              <a:gd name="T71" fmla="*/ 2147483647 h 371"/>
              <a:gd name="T72" fmla="*/ 0 w 504"/>
              <a:gd name="T73" fmla="*/ 2147483647 h 371"/>
              <a:gd name="T74" fmla="*/ 0 w 504"/>
              <a:gd name="T75" fmla="*/ 2147483647 h 371"/>
              <a:gd name="T76" fmla="*/ 0 w 504"/>
              <a:gd name="T77" fmla="*/ 2147483647 h 371"/>
              <a:gd name="T78" fmla="*/ 0 w 504"/>
              <a:gd name="T79" fmla="*/ 2147483647 h 371"/>
              <a:gd name="T80" fmla="*/ 0 w 504"/>
              <a:gd name="T81" fmla="*/ 2147483647 h 371"/>
              <a:gd name="T82" fmla="*/ 0 w 504"/>
              <a:gd name="T83" fmla="*/ 2147483647 h 371"/>
              <a:gd name="T84" fmla="*/ 0 w 504"/>
              <a:gd name="T85" fmla="*/ 2147483647 h 371"/>
              <a:gd name="T86" fmla="*/ 0 w 504"/>
              <a:gd name="T87" fmla="*/ 2147483647 h 371"/>
              <a:gd name="T88" fmla="*/ 2147483647 w 504"/>
              <a:gd name="T89" fmla="*/ 2147483647 h 371"/>
              <a:gd name="T90" fmla="*/ 2147483647 w 504"/>
              <a:gd name="T91" fmla="*/ 2147483647 h 371"/>
              <a:gd name="T92" fmla="*/ 2147483647 w 504"/>
              <a:gd name="T93" fmla="*/ 2147483647 h 371"/>
              <a:gd name="T94" fmla="*/ 2147483647 w 504"/>
              <a:gd name="T95" fmla="*/ 2147483647 h 371"/>
              <a:gd name="T96" fmla="*/ 2147483647 w 504"/>
              <a:gd name="T97" fmla="*/ 0 h 371"/>
              <a:gd name="T98" fmla="*/ 2147483647 w 504"/>
              <a:gd name="T99" fmla="*/ 0 h 371"/>
              <a:gd name="T100" fmla="*/ 2147483647 w 504"/>
              <a:gd name="T101" fmla="*/ 0 h 371"/>
              <a:gd name="T102" fmla="*/ 2147483647 w 504"/>
              <a:gd name="T103" fmla="*/ 0 h 371"/>
              <a:gd name="T104" fmla="*/ 2147483647 w 504"/>
              <a:gd name="T105" fmla="*/ 0 h 371"/>
              <a:gd name="T106" fmla="*/ 2147483647 w 504"/>
              <a:gd name="T107" fmla="*/ 0 h 3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04" h="371">
                <a:moveTo>
                  <a:pt x="237" y="0"/>
                </a:moveTo>
                <a:lnTo>
                  <a:pt x="252" y="0"/>
                </a:lnTo>
                <a:lnTo>
                  <a:pt x="259" y="0"/>
                </a:lnTo>
                <a:lnTo>
                  <a:pt x="267" y="0"/>
                </a:lnTo>
                <a:lnTo>
                  <a:pt x="274" y="0"/>
                </a:lnTo>
                <a:lnTo>
                  <a:pt x="281" y="0"/>
                </a:lnTo>
                <a:lnTo>
                  <a:pt x="289" y="0"/>
                </a:lnTo>
                <a:lnTo>
                  <a:pt x="289" y="7"/>
                </a:lnTo>
                <a:lnTo>
                  <a:pt x="296" y="7"/>
                </a:lnTo>
                <a:lnTo>
                  <a:pt x="304" y="7"/>
                </a:lnTo>
                <a:lnTo>
                  <a:pt x="311" y="7"/>
                </a:lnTo>
                <a:lnTo>
                  <a:pt x="318" y="7"/>
                </a:lnTo>
                <a:lnTo>
                  <a:pt x="326" y="7"/>
                </a:lnTo>
                <a:lnTo>
                  <a:pt x="333" y="7"/>
                </a:lnTo>
                <a:lnTo>
                  <a:pt x="348" y="7"/>
                </a:lnTo>
                <a:lnTo>
                  <a:pt x="355" y="7"/>
                </a:lnTo>
                <a:lnTo>
                  <a:pt x="363" y="7"/>
                </a:lnTo>
                <a:lnTo>
                  <a:pt x="370" y="7"/>
                </a:lnTo>
                <a:lnTo>
                  <a:pt x="378" y="7"/>
                </a:lnTo>
                <a:lnTo>
                  <a:pt x="385" y="7"/>
                </a:lnTo>
                <a:lnTo>
                  <a:pt x="392" y="7"/>
                </a:lnTo>
                <a:lnTo>
                  <a:pt x="400" y="7"/>
                </a:lnTo>
                <a:lnTo>
                  <a:pt x="407" y="7"/>
                </a:lnTo>
                <a:lnTo>
                  <a:pt x="415" y="7"/>
                </a:lnTo>
                <a:lnTo>
                  <a:pt x="422" y="7"/>
                </a:lnTo>
                <a:lnTo>
                  <a:pt x="429" y="7"/>
                </a:lnTo>
                <a:lnTo>
                  <a:pt x="437" y="7"/>
                </a:lnTo>
                <a:lnTo>
                  <a:pt x="444" y="7"/>
                </a:lnTo>
                <a:lnTo>
                  <a:pt x="452" y="7"/>
                </a:lnTo>
                <a:lnTo>
                  <a:pt x="459" y="7"/>
                </a:lnTo>
                <a:lnTo>
                  <a:pt x="466" y="7"/>
                </a:lnTo>
                <a:lnTo>
                  <a:pt x="474" y="7"/>
                </a:lnTo>
                <a:lnTo>
                  <a:pt x="481" y="0"/>
                </a:lnTo>
                <a:lnTo>
                  <a:pt x="489" y="0"/>
                </a:lnTo>
                <a:lnTo>
                  <a:pt x="503" y="0"/>
                </a:lnTo>
                <a:lnTo>
                  <a:pt x="503" y="7"/>
                </a:lnTo>
                <a:lnTo>
                  <a:pt x="503" y="15"/>
                </a:lnTo>
                <a:lnTo>
                  <a:pt x="503" y="22"/>
                </a:lnTo>
                <a:lnTo>
                  <a:pt x="503" y="29"/>
                </a:lnTo>
                <a:lnTo>
                  <a:pt x="503" y="37"/>
                </a:lnTo>
                <a:lnTo>
                  <a:pt x="503" y="44"/>
                </a:lnTo>
                <a:lnTo>
                  <a:pt x="503" y="52"/>
                </a:lnTo>
                <a:lnTo>
                  <a:pt x="503" y="59"/>
                </a:lnTo>
                <a:lnTo>
                  <a:pt x="503" y="66"/>
                </a:lnTo>
                <a:lnTo>
                  <a:pt x="503" y="74"/>
                </a:lnTo>
                <a:lnTo>
                  <a:pt x="503" y="81"/>
                </a:lnTo>
                <a:lnTo>
                  <a:pt x="503" y="89"/>
                </a:lnTo>
                <a:lnTo>
                  <a:pt x="503" y="96"/>
                </a:lnTo>
                <a:lnTo>
                  <a:pt x="503" y="111"/>
                </a:lnTo>
                <a:lnTo>
                  <a:pt x="503" y="118"/>
                </a:lnTo>
                <a:lnTo>
                  <a:pt x="503" y="126"/>
                </a:lnTo>
                <a:lnTo>
                  <a:pt x="503" y="133"/>
                </a:lnTo>
                <a:lnTo>
                  <a:pt x="503" y="140"/>
                </a:lnTo>
                <a:lnTo>
                  <a:pt x="503" y="148"/>
                </a:lnTo>
                <a:lnTo>
                  <a:pt x="503" y="155"/>
                </a:lnTo>
                <a:lnTo>
                  <a:pt x="503" y="163"/>
                </a:lnTo>
                <a:lnTo>
                  <a:pt x="503" y="170"/>
                </a:lnTo>
                <a:lnTo>
                  <a:pt x="503" y="177"/>
                </a:lnTo>
                <a:lnTo>
                  <a:pt x="503" y="185"/>
                </a:lnTo>
                <a:lnTo>
                  <a:pt x="503" y="192"/>
                </a:lnTo>
                <a:lnTo>
                  <a:pt x="503" y="200"/>
                </a:lnTo>
                <a:lnTo>
                  <a:pt x="503" y="207"/>
                </a:lnTo>
                <a:lnTo>
                  <a:pt x="503" y="214"/>
                </a:lnTo>
                <a:lnTo>
                  <a:pt x="503" y="222"/>
                </a:lnTo>
                <a:lnTo>
                  <a:pt x="503" y="229"/>
                </a:lnTo>
                <a:lnTo>
                  <a:pt x="503" y="237"/>
                </a:lnTo>
                <a:lnTo>
                  <a:pt x="503" y="244"/>
                </a:lnTo>
                <a:lnTo>
                  <a:pt x="503" y="251"/>
                </a:lnTo>
                <a:lnTo>
                  <a:pt x="503" y="259"/>
                </a:lnTo>
                <a:lnTo>
                  <a:pt x="503" y="266"/>
                </a:lnTo>
                <a:lnTo>
                  <a:pt x="503" y="274"/>
                </a:lnTo>
                <a:lnTo>
                  <a:pt x="503" y="281"/>
                </a:lnTo>
                <a:lnTo>
                  <a:pt x="503" y="288"/>
                </a:lnTo>
                <a:lnTo>
                  <a:pt x="503" y="296"/>
                </a:lnTo>
                <a:lnTo>
                  <a:pt x="503" y="303"/>
                </a:lnTo>
                <a:lnTo>
                  <a:pt x="503" y="311"/>
                </a:lnTo>
                <a:lnTo>
                  <a:pt x="503" y="318"/>
                </a:lnTo>
                <a:lnTo>
                  <a:pt x="503" y="333"/>
                </a:lnTo>
                <a:lnTo>
                  <a:pt x="503" y="340"/>
                </a:lnTo>
                <a:lnTo>
                  <a:pt x="503" y="348"/>
                </a:lnTo>
                <a:lnTo>
                  <a:pt x="503" y="370"/>
                </a:lnTo>
                <a:lnTo>
                  <a:pt x="496" y="370"/>
                </a:lnTo>
                <a:lnTo>
                  <a:pt x="489" y="370"/>
                </a:lnTo>
                <a:lnTo>
                  <a:pt x="481" y="370"/>
                </a:lnTo>
                <a:lnTo>
                  <a:pt x="474" y="370"/>
                </a:lnTo>
                <a:lnTo>
                  <a:pt x="466" y="370"/>
                </a:lnTo>
                <a:lnTo>
                  <a:pt x="459" y="370"/>
                </a:lnTo>
                <a:lnTo>
                  <a:pt x="452" y="370"/>
                </a:lnTo>
                <a:lnTo>
                  <a:pt x="444" y="370"/>
                </a:lnTo>
                <a:lnTo>
                  <a:pt x="437" y="370"/>
                </a:lnTo>
                <a:lnTo>
                  <a:pt x="429" y="370"/>
                </a:lnTo>
                <a:lnTo>
                  <a:pt x="422" y="370"/>
                </a:lnTo>
                <a:lnTo>
                  <a:pt x="415" y="370"/>
                </a:lnTo>
                <a:lnTo>
                  <a:pt x="407" y="370"/>
                </a:lnTo>
                <a:lnTo>
                  <a:pt x="400" y="370"/>
                </a:lnTo>
                <a:lnTo>
                  <a:pt x="392" y="370"/>
                </a:lnTo>
                <a:lnTo>
                  <a:pt x="385" y="370"/>
                </a:lnTo>
                <a:lnTo>
                  <a:pt x="378" y="370"/>
                </a:lnTo>
                <a:lnTo>
                  <a:pt x="363" y="370"/>
                </a:lnTo>
                <a:lnTo>
                  <a:pt x="355" y="370"/>
                </a:lnTo>
                <a:lnTo>
                  <a:pt x="348" y="370"/>
                </a:lnTo>
                <a:lnTo>
                  <a:pt x="341" y="370"/>
                </a:lnTo>
                <a:lnTo>
                  <a:pt x="333" y="370"/>
                </a:lnTo>
                <a:lnTo>
                  <a:pt x="326" y="370"/>
                </a:lnTo>
                <a:lnTo>
                  <a:pt x="311" y="370"/>
                </a:lnTo>
                <a:lnTo>
                  <a:pt x="304" y="370"/>
                </a:lnTo>
                <a:lnTo>
                  <a:pt x="296" y="370"/>
                </a:lnTo>
                <a:lnTo>
                  <a:pt x="289" y="370"/>
                </a:lnTo>
                <a:lnTo>
                  <a:pt x="289" y="362"/>
                </a:lnTo>
                <a:lnTo>
                  <a:pt x="281" y="362"/>
                </a:lnTo>
                <a:lnTo>
                  <a:pt x="274" y="362"/>
                </a:lnTo>
                <a:lnTo>
                  <a:pt x="259" y="362"/>
                </a:lnTo>
                <a:lnTo>
                  <a:pt x="244" y="362"/>
                </a:lnTo>
                <a:lnTo>
                  <a:pt x="237" y="362"/>
                </a:lnTo>
                <a:lnTo>
                  <a:pt x="230" y="362"/>
                </a:lnTo>
                <a:lnTo>
                  <a:pt x="222" y="362"/>
                </a:lnTo>
                <a:lnTo>
                  <a:pt x="215" y="362"/>
                </a:lnTo>
                <a:lnTo>
                  <a:pt x="207" y="362"/>
                </a:lnTo>
                <a:lnTo>
                  <a:pt x="200" y="362"/>
                </a:lnTo>
                <a:lnTo>
                  <a:pt x="193" y="362"/>
                </a:lnTo>
                <a:lnTo>
                  <a:pt x="185" y="362"/>
                </a:lnTo>
                <a:lnTo>
                  <a:pt x="178" y="362"/>
                </a:lnTo>
                <a:lnTo>
                  <a:pt x="170" y="362"/>
                </a:lnTo>
                <a:lnTo>
                  <a:pt x="156" y="362"/>
                </a:lnTo>
                <a:lnTo>
                  <a:pt x="148" y="362"/>
                </a:lnTo>
                <a:lnTo>
                  <a:pt x="141" y="362"/>
                </a:lnTo>
                <a:lnTo>
                  <a:pt x="133" y="362"/>
                </a:lnTo>
                <a:lnTo>
                  <a:pt x="126" y="362"/>
                </a:lnTo>
                <a:lnTo>
                  <a:pt x="119" y="362"/>
                </a:lnTo>
                <a:lnTo>
                  <a:pt x="111" y="362"/>
                </a:lnTo>
                <a:lnTo>
                  <a:pt x="104" y="362"/>
                </a:lnTo>
                <a:lnTo>
                  <a:pt x="96" y="362"/>
                </a:lnTo>
                <a:lnTo>
                  <a:pt x="82" y="362"/>
                </a:lnTo>
                <a:lnTo>
                  <a:pt x="74" y="362"/>
                </a:lnTo>
                <a:lnTo>
                  <a:pt x="67" y="362"/>
                </a:lnTo>
                <a:lnTo>
                  <a:pt x="52" y="362"/>
                </a:lnTo>
                <a:lnTo>
                  <a:pt x="45" y="362"/>
                </a:lnTo>
                <a:lnTo>
                  <a:pt x="37" y="362"/>
                </a:lnTo>
                <a:lnTo>
                  <a:pt x="30" y="362"/>
                </a:lnTo>
                <a:lnTo>
                  <a:pt x="15" y="362"/>
                </a:lnTo>
                <a:lnTo>
                  <a:pt x="8" y="362"/>
                </a:lnTo>
                <a:lnTo>
                  <a:pt x="0" y="362"/>
                </a:lnTo>
                <a:lnTo>
                  <a:pt x="0" y="355"/>
                </a:lnTo>
                <a:lnTo>
                  <a:pt x="0" y="348"/>
                </a:lnTo>
                <a:lnTo>
                  <a:pt x="0" y="340"/>
                </a:lnTo>
                <a:lnTo>
                  <a:pt x="0" y="333"/>
                </a:lnTo>
                <a:lnTo>
                  <a:pt x="0" y="325"/>
                </a:lnTo>
                <a:lnTo>
                  <a:pt x="0" y="318"/>
                </a:lnTo>
                <a:lnTo>
                  <a:pt x="0" y="311"/>
                </a:lnTo>
                <a:lnTo>
                  <a:pt x="0" y="303"/>
                </a:lnTo>
                <a:lnTo>
                  <a:pt x="0" y="296"/>
                </a:lnTo>
                <a:lnTo>
                  <a:pt x="0" y="288"/>
                </a:lnTo>
                <a:lnTo>
                  <a:pt x="0" y="281"/>
                </a:lnTo>
                <a:lnTo>
                  <a:pt x="0" y="274"/>
                </a:lnTo>
                <a:lnTo>
                  <a:pt x="0" y="266"/>
                </a:lnTo>
                <a:lnTo>
                  <a:pt x="0" y="259"/>
                </a:lnTo>
                <a:lnTo>
                  <a:pt x="0" y="251"/>
                </a:lnTo>
                <a:lnTo>
                  <a:pt x="0" y="244"/>
                </a:lnTo>
                <a:lnTo>
                  <a:pt x="0" y="237"/>
                </a:lnTo>
                <a:lnTo>
                  <a:pt x="0" y="229"/>
                </a:lnTo>
                <a:lnTo>
                  <a:pt x="0" y="222"/>
                </a:lnTo>
                <a:lnTo>
                  <a:pt x="0" y="214"/>
                </a:lnTo>
                <a:lnTo>
                  <a:pt x="0" y="185"/>
                </a:lnTo>
                <a:lnTo>
                  <a:pt x="0" y="177"/>
                </a:lnTo>
                <a:lnTo>
                  <a:pt x="0" y="170"/>
                </a:lnTo>
                <a:lnTo>
                  <a:pt x="0" y="155"/>
                </a:lnTo>
                <a:lnTo>
                  <a:pt x="0" y="148"/>
                </a:lnTo>
                <a:lnTo>
                  <a:pt x="0" y="140"/>
                </a:lnTo>
                <a:lnTo>
                  <a:pt x="0" y="133"/>
                </a:lnTo>
                <a:lnTo>
                  <a:pt x="0" y="126"/>
                </a:lnTo>
                <a:lnTo>
                  <a:pt x="0" y="118"/>
                </a:lnTo>
                <a:lnTo>
                  <a:pt x="0" y="111"/>
                </a:lnTo>
                <a:lnTo>
                  <a:pt x="0" y="103"/>
                </a:lnTo>
                <a:lnTo>
                  <a:pt x="0" y="96"/>
                </a:lnTo>
                <a:lnTo>
                  <a:pt x="0" y="89"/>
                </a:lnTo>
                <a:lnTo>
                  <a:pt x="0" y="81"/>
                </a:lnTo>
                <a:lnTo>
                  <a:pt x="0" y="74"/>
                </a:lnTo>
                <a:lnTo>
                  <a:pt x="0" y="66"/>
                </a:lnTo>
                <a:lnTo>
                  <a:pt x="8" y="66"/>
                </a:lnTo>
                <a:lnTo>
                  <a:pt x="8" y="59"/>
                </a:lnTo>
                <a:lnTo>
                  <a:pt x="8" y="52"/>
                </a:lnTo>
                <a:lnTo>
                  <a:pt x="15" y="52"/>
                </a:lnTo>
                <a:lnTo>
                  <a:pt x="15" y="44"/>
                </a:lnTo>
                <a:lnTo>
                  <a:pt x="23" y="44"/>
                </a:lnTo>
                <a:lnTo>
                  <a:pt x="30" y="44"/>
                </a:lnTo>
                <a:lnTo>
                  <a:pt x="37" y="44"/>
                </a:lnTo>
                <a:lnTo>
                  <a:pt x="45" y="37"/>
                </a:lnTo>
                <a:lnTo>
                  <a:pt x="52" y="37"/>
                </a:lnTo>
                <a:lnTo>
                  <a:pt x="52" y="29"/>
                </a:lnTo>
                <a:lnTo>
                  <a:pt x="60" y="29"/>
                </a:lnTo>
                <a:lnTo>
                  <a:pt x="67" y="29"/>
                </a:lnTo>
                <a:lnTo>
                  <a:pt x="67" y="22"/>
                </a:lnTo>
                <a:lnTo>
                  <a:pt x="67" y="15"/>
                </a:lnTo>
                <a:lnTo>
                  <a:pt x="74" y="15"/>
                </a:lnTo>
                <a:lnTo>
                  <a:pt x="74" y="7"/>
                </a:lnTo>
                <a:lnTo>
                  <a:pt x="74" y="0"/>
                </a:lnTo>
                <a:lnTo>
                  <a:pt x="67" y="0"/>
                </a:lnTo>
                <a:lnTo>
                  <a:pt x="74" y="0"/>
                </a:lnTo>
                <a:lnTo>
                  <a:pt x="89" y="0"/>
                </a:lnTo>
                <a:lnTo>
                  <a:pt x="96" y="0"/>
                </a:lnTo>
                <a:lnTo>
                  <a:pt x="104" y="0"/>
                </a:lnTo>
                <a:lnTo>
                  <a:pt x="111" y="0"/>
                </a:lnTo>
                <a:lnTo>
                  <a:pt x="119" y="0"/>
                </a:lnTo>
                <a:lnTo>
                  <a:pt x="126" y="0"/>
                </a:lnTo>
                <a:lnTo>
                  <a:pt x="133" y="0"/>
                </a:lnTo>
                <a:lnTo>
                  <a:pt x="141" y="0"/>
                </a:lnTo>
                <a:lnTo>
                  <a:pt x="156" y="0"/>
                </a:lnTo>
                <a:lnTo>
                  <a:pt x="163" y="0"/>
                </a:lnTo>
                <a:lnTo>
                  <a:pt x="178" y="0"/>
                </a:lnTo>
                <a:lnTo>
                  <a:pt x="193" y="0"/>
                </a:lnTo>
                <a:lnTo>
                  <a:pt x="200" y="0"/>
                </a:lnTo>
                <a:lnTo>
                  <a:pt x="207" y="0"/>
                </a:lnTo>
                <a:lnTo>
                  <a:pt x="215" y="0"/>
                </a:lnTo>
                <a:lnTo>
                  <a:pt x="222" y="0"/>
                </a:lnTo>
                <a:lnTo>
                  <a:pt x="230" y="0"/>
                </a:lnTo>
                <a:lnTo>
                  <a:pt x="237" y="0"/>
                </a:lnTo>
              </a:path>
            </a:pathLst>
          </a:custGeom>
          <a:solidFill>
            <a:srgbClr val="FF00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1" name="Freeform 93"/>
          <p:cNvSpPr>
            <a:spLocks/>
          </p:cNvSpPr>
          <p:nvPr/>
        </p:nvSpPr>
        <p:spPr bwMode="auto">
          <a:xfrm>
            <a:off x="3362326" y="4448773"/>
            <a:ext cx="717550" cy="530423"/>
          </a:xfrm>
          <a:custGeom>
            <a:avLst/>
            <a:gdLst>
              <a:gd name="T0" fmla="*/ 2147483647 w 452"/>
              <a:gd name="T1" fmla="*/ 2147483647 h 594"/>
              <a:gd name="T2" fmla="*/ 2147483647 w 452"/>
              <a:gd name="T3" fmla="*/ 2147483647 h 594"/>
              <a:gd name="T4" fmla="*/ 2147483647 w 452"/>
              <a:gd name="T5" fmla="*/ 2147483647 h 594"/>
              <a:gd name="T6" fmla="*/ 2147483647 w 452"/>
              <a:gd name="T7" fmla="*/ 2147483647 h 594"/>
              <a:gd name="T8" fmla="*/ 2147483647 w 452"/>
              <a:gd name="T9" fmla="*/ 2147483647 h 594"/>
              <a:gd name="T10" fmla="*/ 2147483647 w 452"/>
              <a:gd name="T11" fmla="*/ 2147483647 h 594"/>
              <a:gd name="T12" fmla="*/ 2147483647 w 452"/>
              <a:gd name="T13" fmla="*/ 2147483647 h 594"/>
              <a:gd name="T14" fmla="*/ 2147483647 w 452"/>
              <a:gd name="T15" fmla="*/ 2147483647 h 594"/>
              <a:gd name="T16" fmla="*/ 2147483647 w 452"/>
              <a:gd name="T17" fmla="*/ 2147483647 h 594"/>
              <a:gd name="T18" fmla="*/ 2147483647 w 452"/>
              <a:gd name="T19" fmla="*/ 2147483647 h 594"/>
              <a:gd name="T20" fmla="*/ 2147483647 w 452"/>
              <a:gd name="T21" fmla="*/ 2147483647 h 594"/>
              <a:gd name="T22" fmla="*/ 2147483647 w 452"/>
              <a:gd name="T23" fmla="*/ 2147483647 h 594"/>
              <a:gd name="T24" fmla="*/ 2147483647 w 452"/>
              <a:gd name="T25" fmla="*/ 2147483647 h 594"/>
              <a:gd name="T26" fmla="*/ 2147483647 w 452"/>
              <a:gd name="T27" fmla="*/ 2147483647 h 594"/>
              <a:gd name="T28" fmla="*/ 2147483647 w 452"/>
              <a:gd name="T29" fmla="*/ 2147483647 h 594"/>
              <a:gd name="T30" fmla="*/ 2147483647 w 452"/>
              <a:gd name="T31" fmla="*/ 2147483647 h 594"/>
              <a:gd name="T32" fmla="*/ 2147483647 w 452"/>
              <a:gd name="T33" fmla="*/ 2147483647 h 594"/>
              <a:gd name="T34" fmla="*/ 2147483647 w 452"/>
              <a:gd name="T35" fmla="*/ 2147483647 h 594"/>
              <a:gd name="T36" fmla="*/ 2147483647 w 452"/>
              <a:gd name="T37" fmla="*/ 2147483647 h 594"/>
              <a:gd name="T38" fmla="*/ 2147483647 w 452"/>
              <a:gd name="T39" fmla="*/ 2147483647 h 594"/>
              <a:gd name="T40" fmla="*/ 2147483647 w 452"/>
              <a:gd name="T41" fmla="*/ 2147483647 h 594"/>
              <a:gd name="T42" fmla="*/ 2147483647 w 452"/>
              <a:gd name="T43" fmla="*/ 2147483647 h 594"/>
              <a:gd name="T44" fmla="*/ 2147483647 w 452"/>
              <a:gd name="T45" fmla="*/ 2147483647 h 594"/>
              <a:gd name="T46" fmla="*/ 2147483647 w 452"/>
              <a:gd name="T47" fmla="*/ 2147483647 h 594"/>
              <a:gd name="T48" fmla="*/ 2147483647 w 452"/>
              <a:gd name="T49" fmla="*/ 2147483647 h 594"/>
              <a:gd name="T50" fmla="*/ 2147483647 w 452"/>
              <a:gd name="T51" fmla="*/ 2147483647 h 594"/>
              <a:gd name="T52" fmla="*/ 2147483647 w 452"/>
              <a:gd name="T53" fmla="*/ 2147483647 h 594"/>
              <a:gd name="T54" fmla="*/ 2147483647 w 452"/>
              <a:gd name="T55" fmla="*/ 2147483647 h 594"/>
              <a:gd name="T56" fmla="*/ 2147483647 w 452"/>
              <a:gd name="T57" fmla="*/ 2147483647 h 594"/>
              <a:gd name="T58" fmla="*/ 2147483647 w 452"/>
              <a:gd name="T59" fmla="*/ 2147483647 h 594"/>
              <a:gd name="T60" fmla="*/ 2147483647 w 452"/>
              <a:gd name="T61" fmla="*/ 2147483647 h 594"/>
              <a:gd name="T62" fmla="*/ 2147483647 w 452"/>
              <a:gd name="T63" fmla="*/ 2147483647 h 594"/>
              <a:gd name="T64" fmla="*/ 2147483647 w 452"/>
              <a:gd name="T65" fmla="*/ 2147483647 h 594"/>
              <a:gd name="T66" fmla="*/ 2147483647 w 452"/>
              <a:gd name="T67" fmla="*/ 2147483647 h 594"/>
              <a:gd name="T68" fmla="*/ 2147483647 w 452"/>
              <a:gd name="T69" fmla="*/ 2147483647 h 594"/>
              <a:gd name="T70" fmla="*/ 2147483647 w 452"/>
              <a:gd name="T71" fmla="*/ 2147483647 h 594"/>
              <a:gd name="T72" fmla="*/ 2147483647 w 452"/>
              <a:gd name="T73" fmla="*/ 2147483647 h 594"/>
              <a:gd name="T74" fmla="*/ 2147483647 w 452"/>
              <a:gd name="T75" fmla="*/ 2147483647 h 594"/>
              <a:gd name="T76" fmla="*/ 2147483647 w 452"/>
              <a:gd name="T77" fmla="*/ 2147483647 h 594"/>
              <a:gd name="T78" fmla="*/ 2147483647 w 452"/>
              <a:gd name="T79" fmla="*/ 2147483647 h 594"/>
              <a:gd name="T80" fmla="*/ 2147483647 w 452"/>
              <a:gd name="T81" fmla="*/ 2147483647 h 594"/>
              <a:gd name="T82" fmla="*/ 2147483647 w 452"/>
              <a:gd name="T83" fmla="*/ 2147483647 h 594"/>
              <a:gd name="T84" fmla="*/ 2147483647 w 452"/>
              <a:gd name="T85" fmla="*/ 2147483647 h 594"/>
              <a:gd name="T86" fmla="*/ 2147483647 w 452"/>
              <a:gd name="T87" fmla="*/ 2147483647 h 594"/>
              <a:gd name="T88" fmla="*/ 2147483647 w 452"/>
              <a:gd name="T89" fmla="*/ 2147483647 h 594"/>
              <a:gd name="T90" fmla="*/ 2147483647 w 452"/>
              <a:gd name="T91" fmla="*/ 2147483647 h 594"/>
              <a:gd name="T92" fmla="*/ 2147483647 w 452"/>
              <a:gd name="T93" fmla="*/ 2147483647 h 594"/>
              <a:gd name="T94" fmla="*/ 2147483647 w 452"/>
              <a:gd name="T95" fmla="*/ 2147483647 h 594"/>
              <a:gd name="T96" fmla="*/ 2147483647 w 452"/>
              <a:gd name="T97" fmla="*/ 2147483647 h 594"/>
              <a:gd name="T98" fmla="*/ 2147483647 w 452"/>
              <a:gd name="T99" fmla="*/ 2147483647 h 594"/>
              <a:gd name="T100" fmla="*/ 2147483647 w 452"/>
              <a:gd name="T101" fmla="*/ 2147483647 h 594"/>
              <a:gd name="T102" fmla="*/ 2147483647 w 452"/>
              <a:gd name="T103" fmla="*/ 0 h 594"/>
              <a:gd name="T104" fmla="*/ 2147483647 w 452"/>
              <a:gd name="T105" fmla="*/ 2147483647 h 594"/>
              <a:gd name="T106" fmla="*/ 2147483647 w 452"/>
              <a:gd name="T107" fmla="*/ 2147483647 h 5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52" h="594">
                <a:moveTo>
                  <a:pt x="451" y="30"/>
                </a:moveTo>
                <a:lnTo>
                  <a:pt x="451" y="37"/>
                </a:lnTo>
                <a:lnTo>
                  <a:pt x="451" y="52"/>
                </a:lnTo>
                <a:lnTo>
                  <a:pt x="451" y="60"/>
                </a:lnTo>
                <a:lnTo>
                  <a:pt x="451" y="67"/>
                </a:lnTo>
                <a:lnTo>
                  <a:pt x="451" y="74"/>
                </a:lnTo>
                <a:lnTo>
                  <a:pt x="451" y="82"/>
                </a:lnTo>
                <a:lnTo>
                  <a:pt x="451" y="89"/>
                </a:lnTo>
                <a:lnTo>
                  <a:pt x="451" y="97"/>
                </a:lnTo>
                <a:lnTo>
                  <a:pt x="451" y="104"/>
                </a:lnTo>
                <a:lnTo>
                  <a:pt x="451" y="111"/>
                </a:lnTo>
                <a:lnTo>
                  <a:pt x="451" y="119"/>
                </a:lnTo>
                <a:lnTo>
                  <a:pt x="451" y="126"/>
                </a:lnTo>
                <a:lnTo>
                  <a:pt x="451" y="134"/>
                </a:lnTo>
                <a:lnTo>
                  <a:pt x="451" y="141"/>
                </a:lnTo>
                <a:lnTo>
                  <a:pt x="451" y="148"/>
                </a:lnTo>
                <a:lnTo>
                  <a:pt x="451" y="156"/>
                </a:lnTo>
                <a:lnTo>
                  <a:pt x="451" y="163"/>
                </a:lnTo>
                <a:lnTo>
                  <a:pt x="451" y="171"/>
                </a:lnTo>
                <a:lnTo>
                  <a:pt x="451" y="178"/>
                </a:lnTo>
                <a:lnTo>
                  <a:pt x="451" y="185"/>
                </a:lnTo>
                <a:lnTo>
                  <a:pt x="451" y="193"/>
                </a:lnTo>
                <a:lnTo>
                  <a:pt x="451" y="200"/>
                </a:lnTo>
                <a:lnTo>
                  <a:pt x="451" y="208"/>
                </a:lnTo>
                <a:lnTo>
                  <a:pt x="451" y="215"/>
                </a:lnTo>
                <a:lnTo>
                  <a:pt x="451" y="222"/>
                </a:lnTo>
                <a:lnTo>
                  <a:pt x="451" y="230"/>
                </a:lnTo>
                <a:lnTo>
                  <a:pt x="451" y="237"/>
                </a:lnTo>
                <a:lnTo>
                  <a:pt x="451" y="252"/>
                </a:lnTo>
                <a:lnTo>
                  <a:pt x="451" y="259"/>
                </a:lnTo>
                <a:lnTo>
                  <a:pt x="451" y="267"/>
                </a:lnTo>
                <a:lnTo>
                  <a:pt x="451" y="274"/>
                </a:lnTo>
                <a:lnTo>
                  <a:pt x="451" y="282"/>
                </a:lnTo>
                <a:lnTo>
                  <a:pt x="451" y="289"/>
                </a:lnTo>
                <a:lnTo>
                  <a:pt x="451" y="296"/>
                </a:lnTo>
                <a:lnTo>
                  <a:pt x="451" y="304"/>
                </a:lnTo>
                <a:lnTo>
                  <a:pt x="451" y="311"/>
                </a:lnTo>
                <a:lnTo>
                  <a:pt x="451" y="319"/>
                </a:lnTo>
                <a:lnTo>
                  <a:pt x="451" y="326"/>
                </a:lnTo>
                <a:lnTo>
                  <a:pt x="451" y="333"/>
                </a:lnTo>
                <a:lnTo>
                  <a:pt x="451" y="341"/>
                </a:lnTo>
                <a:lnTo>
                  <a:pt x="451" y="348"/>
                </a:lnTo>
                <a:lnTo>
                  <a:pt x="451" y="356"/>
                </a:lnTo>
                <a:lnTo>
                  <a:pt x="451" y="363"/>
                </a:lnTo>
                <a:lnTo>
                  <a:pt x="451" y="370"/>
                </a:lnTo>
                <a:lnTo>
                  <a:pt x="451" y="378"/>
                </a:lnTo>
                <a:lnTo>
                  <a:pt x="451" y="385"/>
                </a:lnTo>
                <a:lnTo>
                  <a:pt x="451" y="393"/>
                </a:lnTo>
                <a:lnTo>
                  <a:pt x="451" y="400"/>
                </a:lnTo>
                <a:lnTo>
                  <a:pt x="451" y="408"/>
                </a:lnTo>
                <a:lnTo>
                  <a:pt x="451" y="415"/>
                </a:lnTo>
                <a:lnTo>
                  <a:pt x="451" y="422"/>
                </a:lnTo>
                <a:lnTo>
                  <a:pt x="451" y="430"/>
                </a:lnTo>
                <a:lnTo>
                  <a:pt x="451" y="437"/>
                </a:lnTo>
                <a:lnTo>
                  <a:pt x="451" y="445"/>
                </a:lnTo>
                <a:lnTo>
                  <a:pt x="451" y="452"/>
                </a:lnTo>
                <a:lnTo>
                  <a:pt x="451" y="459"/>
                </a:lnTo>
                <a:lnTo>
                  <a:pt x="451" y="467"/>
                </a:lnTo>
                <a:lnTo>
                  <a:pt x="451" y="474"/>
                </a:lnTo>
                <a:lnTo>
                  <a:pt x="451" y="482"/>
                </a:lnTo>
                <a:lnTo>
                  <a:pt x="451" y="489"/>
                </a:lnTo>
                <a:lnTo>
                  <a:pt x="451" y="496"/>
                </a:lnTo>
                <a:lnTo>
                  <a:pt x="451" y="504"/>
                </a:lnTo>
                <a:lnTo>
                  <a:pt x="451" y="511"/>
                </a:lnTo>
                <a:lnTo>
                  <a:pt x="451" y="519"/>
                </a:lnTo>
                <a:lnTo>
                  <a:pt x="451" y="526"/>
                </a:lnTo>
                <a:lnTo>
                  <a:pt x="451" y="533"/>
                </a:lnTo>
                <a:lnTo>
                  <a:pt x="451" y="541"/>
                </a:lnTo>
                <a:lnTo>
                  <a:pt x="451" y="548"/>
                </a:lnTo>
                <a:lnTo>
                  <a:pt x="451" y="556"/>
                </a:lnTo>
                <a:lnTo>
                  <a:pt x="451" y="563"/>
                </a:lnTo>
                <a:lnTo>
                  <a:pt x="451" y="570"/>
                </a:lnTo>
                <a:lnTo>
                  <a:pt x="451" y="578"/>
                </a:lnTo>
                <a:lnTo>
                  <a:pt x="451" y="585"/>
                </a:lnTo>
                <a:lnTo>
                  <a:pt x="451" y="593"/>
                </a:lnTo>
                <a:lnTo>
                  <a:pt x="443" y="593"/>
                </a:lnTo>
                <a:lnTo>
                  <a:pt x="421" y="593"/>
                </a:lnTo>
                <a:lnTo>
                  <a:pt x="414" y="593"/>
                </a:lnTo>
                <a:lnTo>
                  <a:pt x="407" y="593"/>
                </a:lnTo>
                <a:lnTo>
                  <a:pt x="399" y="593"/>
                </a:lnTo>
                <a:lnTo>
                  <a:pt x="392" y="593"/>
                </a:lnTo>
                <a:lnTo>
                  <a:pt x="384" y="593"/>
                </a:lnTo>
                <a:lnTo>
                  <a:pt x="377" y="593"/>
                </a:lnTo>
                <a:lnTo>
                  <a:pt x="370" y="593"/>
                </a:lnTo>
                <a:lnTo>
                  <a:pt x="362" y="593"/>
                </a:lnTo>
                <a:lnTo>
                  <a:pt x="362" y="585"/>
                </a:lnTo>
                <a:lnTo>
                  <a:pt x="355" y="585"/>
                </a:lnTo>
                <a:lnTo>
                  <a:pt x="347" y="585"/>
                </a:lnTo>
                <a:lnTo>
                  <a:pt x="333" y="585"/>
                </a:lnTo>
                <a:lnTo>
                  <a:pt x="325" y="585"/>
                </a:lnTo>
                <a:lnTo>
                  <a:pt x="318" y="585"/>
                </a:lnTo>
                <a:lnTo>
                  <a:pt x="318" y="578"/>
                </a:lnTo>
                <a:lnTo>
                  <a:pt x="318" y="570"/>
                </a:lnTo>
                <a:lnTo>
                  <a:pt x="310" y="563"/>
                </a:lnTo>
                <a:lnTo>
                  <a:pt x="310" y="556"/>
                </a:lnTo>
                <a:lnTo>
                  <a:pt x="303" y="548"/>
                </a:lnTo>
                <a:lnTo>
                  <a:pt x="303" y="541"/>
                </a:lnTo>
                <a:lnTo>
                  <a:pt x="296" y="533"/>
                </a:lnTo>
                <a:lnTo>
                  <a:pt x="296" y="526"/>
                </a:lnTo>
                <a:lnTo>
                  <a:pt x="288" y="526"/>
                </a:lnTo>
                <a:lnTo>
                  <a:pt x="288" y="519"/>
                </a:lnTo>
                <a:lnTo>
                  <a:pt x="288" y="511"/>
                </a:lnTo>
                <a:lnTo>
                  <a:pt x="288" y="504"/>
                </a:lnTo>
                <a:lnTo>
                  <a:pt x="281" y="504"/>
                </a:lnTo>
                <a:lnTo>
                  <a:pt x="281" y="496"/>
                </a:lnTo>
                <a:lnTo>
                  <a:pt x="281" y="489"/>
                </a:lnTo>
                <a:lnTo>
                  <a:pt x="281" y="482"/>
                </a:lnTo>
                <a:lnTo>
                  <a:pt x="273" y="482"/>
                </a:lnTo>
                <a:lnTo>
                  <a:pt x="266" y="474"/>
                </a:lnTo>
                <a:lnTo>
                  <a:pt x="259" y="474"/>
                </a:lnTo>
                <a:lnTo>
                  <a:pt x="251" y="474"/>
                </a:lnTo>
                <a:lnTo>
                  <a:pt x="244" y="474"/>
                </a:lnTo>
                <a:lnTo>
                  <a:pt x="244" y="467"/>
                </a:lnTo>
                <a:lnTo>
                  <a:pt x="236" y="467"/>
                </a:lnTo>
                <a:lnTo>
                  <a:pt x="229" y="467"/>
                </a:lnTo>
                <a:lnTo>
                  <a:pt x="222" y="467"/>
                </a:lnTo>
                <a:lnTo>
                  <a:pt x="214" y="459"/>
                </a:lnTo>
                <a:lnTo>
                  <a:pt x="207" y="459"/>
                </a:lnTo>
                <a:lnTo>
                  <a:pt x="199" y="459"/>
                </a:lnTo>
                <a:lnTo>
                  <a:pt x="192" y="459"/>
                </a:lnTo>
                <a:lnTo>
                  <a:pt x="185" y="459"/>
                </a:lnTo>
                <a:lnTo>
                  <a:pt x="185" y="452"/>
                </a:lnTo>
                <a:lnTo>
                  <a:pt x="177" y="452"/>
                </a:lnTo>
                <a:lnTo>
                  <a:pt x="170" y="452"/>
                </a:lnTo>
                <a:lnTo>
                  <a:pt x="162" y="452"/>
                </a:lnTo>
                <a:lnTo>
                  <a:pt x="162" y="445"/>
                </a:lnTo>
                <a:lnTo>
                  <a:pt x="155" y="445"/>
                </a:lnTo>
                <a:lnTo>
                  <a:pt x="148" y="445"/>
                </a:lnTo>
                <a:lnTo>
                  <a:pt x="148" y="437"/>
                </a:lnTo>
                <a:lnTo>
                  <a:pt x="140" y="437"/>
                </a:lnTo>
                <a:lnTo>
                  <a:pt x="133" y="437"/>
                </a:lnTo>
                <a:lnTo>
                  <a:pt x="125" y="437"/>
                </a:lnTo>
                <a:lnTo>
                  <a:pt x="118" y="430"/>
                </a:lnTo>
                <a:lnTo>
                  <a:pt x="111" y="430"/>
                </a:lnTo>
                <a:lnTo>
                  <a:pt x="103" y="430"/>
                </a:lnTo>
                <a:lnTo>
                  <a:pt x="103" y="422"/>
                </a:lnTo>
                <a:lnTo>
                  <a:pt x="103" y="415"/>
                </a:lnTo>
                <a:lnTo>
                  <a:pt x="96" y="415"/>
                </a:lnTo>
                <a:lnTo>
                  <a:pt x="96" y="408"/>
                </a:lnTo>
                <a:lnTo>
                  <a:pt x="88" y="408"/>
                </a:lnTo>
                <a:lnTo>
                  <a:pt x="81" y="408"/>
                </a:lnTo>
                <a:lnTo>
                  <a:pt x="81" y="400"/>
                </a:lnTo>
                <a:lnTo>
                  <a:pt x="74" y="400"/>
                </a:lnTo>
                <a:lnTo>
                  <a:pt x="74" y="393"/>
                </a:lnTo>
                <a:lnTo>
                  <a:pt x="66" y="393"/>
                </a:lnTo>
                <a:lnTo>
                  <a:pt x="59" y="393"/>
                </a:lnTo>
                <a:lnTo>
                  <a:pt x="59" y="385"/>
                </a:lnTo>
                <a:lnTo>
                  <a:pt x="51" y="378"/>
                </a:lnTo>
                <a:lnTo>
                  <a:pt x="59" y="378"/>
                </a:lnTo>
                <a:lnTo>
                  <a:pt x="59" y="370"/>
                </a:lnTo>
                <a:lnTo>
                  <a:pt x="51" y="370"/>
                </a:lnTo>
                <a:lnTo>
                  <a:pt x="51" y="363"/>
                </a:lnTo>
                <a:lnTo>
                  <a:pt x="51" y="356"/>
                </a:lnTo>
                <a:lnTo>
                  <a:pt x="51" y="348"/>
                </a:lnTo>
                <a:lnTo>
                  <a:pt x="51" y="341"/>
                </a:lnTo>
                <a:lnTo>
                  <a:pt x="51" y="333"/>
                </a:lnTo>
                <a:lnTo>
                  <a:pt x="44" y="333"/>
                </a:lnTo>
                <a:lnTo>
                  <a:pt x="44" y="326"/>
                </a:lnTo>
                <a:lnTo>
                  <a:pt x="44" y="319"/>
                </a:lnTo>
                <a:lnTo>
                  <a:pt x="37" y="319"/>
                </a:lnTo>
                <a:lnTo>
                  <a:pt x="37" y="311"/>
                </a:lnTo>
                <a:lnTo>
                  <a:pt x="37" y="304"/>
                </a:lnTo>
                <a:lnTo>
                  <a:pt x="37" y="296"/>
                </a:lnTo>
                <a:lnTo>
                  <a:pt x="37" y="289"/>
                </a:lnTo>
                <a:lnTo>
                  <a:pt x="37" y="282"/>
                </a:lnTo>
                <a:lnTo>
                  <a:pt x="37" y="274"/>
                </a:lnTo>
                <a:lnTo>
                  <a:pt x="29" y="267"/>
                </a:lnTo>
                <a:lnTo>
                  <a:pt x="29" y="259"/>
                </a:lnTo>
                <a:lnTo>
                  <a:pt x="22" y="259"/>
                </a:lnTo>
                <a:lnTo>
                  <a:pt x="14" y="259"/>
                </a:lnTo>
                <a:lnTo>
                  <a:pt x="14" y="252"/>
                </a:lnTo>
                <a:lnTo>
                  <a:pt x="7" y="252"/>
                </a:lnTo>
                <a:lnTo>
                  <a:pt x="7" y="245"/>
                </a:lnTo>
                <a:lnTo>
                  <a:pt x="7" y="237"/>
                </a:lnTo>
                <a:lnTo>
                  <a:pt x="7" y="230"/>
                </a:lnTo>
                <a:lnTo>
                  <a:pt x="7" y="222"/>
                </a:lnTo>
                <a:lnTo>
                  <a:pt x="7" y="215"/>
                </a:lnTo>
                <a:lnTo>
                  <a:pt x="7" y="208"/>
                </a:lnTo>
                <a:lnTo>
                  <a:pt x="7" y="200"/>
                </a:lnTo>
                <a:lnTo>
                  <a:pt x="7" y="193"/>
                </a:lnTo>
                <a:lnTo>
                  <a:pt x="0" y="193"/>
                </a:lnTo>
                <a:lnTo>
                  <a:pt x="0" y="185"/>
                </a:lnTo>
                <a:lnTo>
                  <a:pt x="7" y="178"/>
                </a:lnTo>
                <a:lnTo>
                  <a:pt x="14" y="178"/>
                </a:lnTo>
                <a:lnTo>
                  <a:pt x="14" y="171"/>
                </a:lnTo>
                <a:lnTo>
                  <a:pt x="22" y="171"/>
                </a:lnTo>
                <a:lnTo>
                  <a:pt x="29" y="171"/>
                </a:lnTo>
                <a:lnTo>
                  <a:pt x="37" y="171"/>
                </a:lnTo>
                <a:lnTo>
                  <a:pt x="37" y="178"/>
                </a:lnTo>
                <a:lnTo>
                  <a:pt x="44" y="178"/>
                </a:lnTo>
                <a:lnTo>
                  <a:pt x="51" y="178"/>
                </a:lnTo>
                <a:lnTo>
                  <a:pt x="59" y="178"/>
                </a:lnTo>
                <a:lnTo>
                  <a:pt x="66" y="178"/>
                </a:lnTo>
                <a:lnTo>
                  <a:pt x="66" y="171"/>
                </a:lnTo>
                <a:lnTo>
                  <a:pt x="74" y="171"/>
                </a:lnTo>
                <a:lnTo>
                  <a:pt x="81" y="171"/>
                </a:lnTo>
                <a:lnTo>
                  <a:pt x="88" y="171"/>
                </a:lnTo>
                <a:lnTo>
                  <a:pt x="88" y="163"/>
                </a:lnTo>
                <a:lnTo>
                  <a:pt x="96" y="163"/>
                </a:lnTo>
                <a:lnTo>
                  <a:pt x="96" y="156"/>
                </a:lnTo>
                <a:lnTo>
                  <a:pt x="103" y="156"/>
                </a:lnTo>
                <a:lnTo>
                  <a:pt x="103" y="148"/>
                </a:lnTo>
                <a:lnTo>
                  <a:pt x="103" y="156"/>
                </a:lnTo>
                <a:lnTo>
                  <a:pt x="111" y="156"/>
                </a:lnTo>
                <a:lnTo>
                  <a:pt x="111" y="148"/>
                </a:lnTo>
                <a:lnTo>
                  <a:pt x="118" y="148"/>
                </a:lnTo>
                <a:lnTo>
                  <a:pt x="118" y="141"/>
                </a:lnTo>
                <a:lnTo>
                  <a:pt x="125" y="141"/>
                </a:lnTo>
                <a:lnTo>
                  <a:pt x="125" y="134"/>
                </a:lnTo>
                <a:lnTo>
                  <a:pt x="133" y="134"/>
                </a:lnTo>
                <a:lnTo>
                  <a:pt x="133" y="126"/>
                </a:lnTo>
                <a:lnTo>
                  <a:pt x="133" y="119"/>
                </a:lnTo>
                <a:lnTo>
                  <a:pt x="140" y="119"/>
                </a:lnTo>
                <a:lnTo>
                  <a:pt x="148" y="119"/>
                </a:lnTo>
                <a:lnTo>
                  <a:pt x="155" y="119"/>
                </a:lnTo>
                <a:lnTo>
                  <a:pt x="162" y="119"/>
                </a:lnTo>
                <a:lnTo>
                  <a:pt x="170" y="119"/>
                </a:lnTo>
                <a:lnTo>
                  <a:pt x="170" y="111"/>
                </a:lnTo>
                <a:lnTo>
                  <a:pt x="177" y="111"/>
                </a:lnTo>
                <a:lnTo>
                  <a:pt x="185" y="111"/>
                </a:lnTo>
                <a:lnTo>
                  <a:pt x="192" y="111"/>
                </a:lnTo>
                <a:lnTo>
                  <a:pt x="192" y="104"/>
                </a:lnTo>
                <a:lnTo>
                  <a:pt x="199" y="104"/>
                </a:lnTo>
                <a:lnTo>
                  <a:pt x="207" y="104"/>
                </a:lnTo>
                <a:lnTo>
                  <a:pt x="207" y="97"/>
                </a:lnTo>
                <a:lnTo>
                  <a:pt x="214" y="97"/>
                </a:lnTo>
                <a:lnTo>
                  <a:pt x="214" y="89"/>
                </a:lnTo>
                <a:lnTo>
                  <a:pt x="222" y="89"/>
                </a:lnTo>
                <a:lnTo>
                  <a:pt x="222" y="82"/>
                </a:lnTo>
                <a:lnTo>
                  <a:pt x="229" y="82"/>
                </a:lnTo>
                <a:lnTo>
                  <a:pt x="236" y="82"/>
                </a:lnTo>
                <a:lnTo>
                  <a:pt x="244" y="82"/>
                </a:lnTo>
                <a:lnTo>
                  <a:pt x="244" y="74"/>
                </a:lnTo>
                <a:lnTo>
                  <a:pt x="251" y="74"/>
                </a:lnTo>
                <a:lnTo>
                  <a:pt x="259" y="74"/>
                </a:lnTo>
                <a:lnTo>
                  <a:pt x="259" y="67"/>
                </a:lnTo>
                <a:lnTo>
                  <a:pt x="266" y="60"/>
                </a:lnTo>
                <a:lnTo>
                  <a:pt x="266" y="52"/>
                </a:lnTo>
                <a:lnTo>
                  <a:pt x="273" y="52"/>
                </a:lnTo>
                <a:lnTo>
                  <a:pt x="273" y="45"/>
                </a:lnTo>
                <a:lnTo>
                  <a:pt x="281" y="45"/>
                </a:lnTo>
                <a:lnTo>
                  <a:pt x="288" y="37"/>
                </a:lnTo>
                <a:lnTo>
                  <a:pt x="281" y="37"/>
                </a:lnTo>
                <a:lnTo>
                  <a:pt x="288" y="30"/>
                </a:lnTo>
                <a:lnTo>
                  <a:pt x="296" y="30"/>
                </a:lnTo>
                <a:lnTo>
                  <a:pt x="303" y="30"/>
                </a:lnTo>
                <a:lnTo>
                  <a:pt x="310" y="30"/>
                </a:lnTo>
                <a:lnTo>
                  <a:pt x="318" y="30"/>
                </a:lnTo>
                <a:lnTo>
                  <a:pt x="325" y="30"/>
                </a:lnTo>
                <a:lnTo>
                  <a:pt x="325" y="23"/>
                </a:lnTo>
                <a:lnTo>
                  <a:pt x="333" y="23"/>
                </a:lnTo>
                <a:lnTo>
                  <a:pt x="340" y="23"/>
                </a:lnTo>
                <a:lnTo>
                  <a:pt x="340" y="15"/>
                </a:lnTo>
                <a:lnTo>
                  <a:pt x="347" y="15"/>
                </a:lnTo>
                <a:lnTo>
                  <a:pt x="347" y="8"/>
                </a:lnTo>
                <a:lnTo>
                  <a:pt x="355" y="8"/>
                </a:lnTo>
                <a:lnTo>
                  <a:pt x="362" y="8"/>
                </a:lnTo>
                <a:lnTo>
                  <a:pt x="370" y="0"/>
                </a:lnTo>
                <a:lnTo>
                  <a:pt x="377" y="0"/>
                </a:lnTo>
                <a:lnTo>
                  <a:pt x="384" y="0"/>
                </a:lnTo>
                <a:lnTo>
                  <a:pt x="392" y="0"/>
                </a:lnTo>
                <a:lnTo>
                  <a:pt x="399" y="0"/>
                </a:lnTo>
                <a:lnTo>
                  <a:pt x="407" y="0"/>
                </a:lnTo>
                <a:lnTo>
                  <a:pt x="407" y="8"/>
                </a:lnTo>
                <a:lnTo>
                  <a:pt x="414" y="8"/>
                </a:lnTo>
                <a:lnTo>
                  <a:pt x="421" y="8"/>
                </a:lnTo>
                <a:lnTo>
                  <a:pt x="429" y="8"/>
                </a:lnTo>
                <a:lnTo>
                  <a:pt x="436" y="8"/>
                </a:lnTo>
                <a:lnTo>
                  <a:pt x="443" y="8"/>
                </a:lnTo>
                <a:lnTo>
                  <a:pt x="451" y="8"/>
                </a:lnTo>
                <a:lnTo>
                  <a:pt x="451" y="15"/>
                </a:lnTo>
                <a:lnTo>
                  <a:pt x="451" y="23"/>
                </a:lnTo>
                <a:lnTo>
                  <a:pt x="451" y="30"/>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2" name="Freeform 94"/>
          <p:cNvSpPr>
            <a:spLocks/>
          </p:cNvSpPr>
          <p:nvPr/>
        </p:nvSpPr>
        <p:spPr bwMode="auto">
          <a:xfrm>
            <a:off x="4078290" y="4448772"/>
            <a:ext cx="576262" cy="298252"/>
          </a:xfrm>
          <a:custGeom>
            <a:avLst/>
            <a:gdLst>
              <a:gd name="T0" fmla="*/ 2147483647 w 363"/>
              <a:gd name="T1" fmla="*/ 2147483647 h 334"/>
              <a:gd name="T2" fmla="*/ 2147483647 w 363"/>
              <a:gd name="T3" fmla="*/ 2147483647 h 334"/>
              <a:gd name="T4" fmla="*/ 2147483647 w 363"/>
              <a:gd name="T5" fmla="*/ 2147483647 h 334"/>
              <a:gd name="T6" fmla="*/ 2147483647 w 363"/>
              <a:gd name="T7" fmla="*/ 2147483647 h 334"/>
              <a:gd name="T8" fmla="*/ 2147483647 w 363"/>
              <a:gd name="T9" fmla="*/ 2147483647 h 334"/>
              <a:gd name="T10" fmla="*/ 2147483647 w 363"/>
              <a:gd name="T11" fmla="*/ 2147483647 h 334"/>
              <a:gd name="T12" fmla="*/ 2147483647 w 363"/>
              <a:gd name="T13" fmla="*/ 2147483647 h 334"/>
              <a:gd name="T14" fmla="*/ 2147483647 w 363"/>
              <a:gd name="T15" fmla="*/ 2147483647 h 334"/>
              <a:gd name="T16" fmla="*/ 2147483647 w 363"/>
              <a:gd name="T17" fmla="*/ 2147483647 h 334"/>
              <a:gd name="T18" fmla="*/ 2147483647 w 363"/>
              <a:gd name="T19" fmla="*/ 2147483647 h 334"/>
              <a:gd name="T20" fmla="*/ 2147483647 w 363"/>
              <a:gd name="T21" fmla="*/ 2147483647 h 334"/>
              <a:gd name="T22" fmla="*/ 2147483647 w 363"/>
              <a:gd name="T23" fmla="*/ 2147483647 h 334"/>
              <a:gd name="T24" fmla="*/ 2147483647 w 363"/>
              <a:gd name="T25" fmla="*/ 2147483647 h 334"/>
              <a:gd name="T26" fmla="*/ 2147483647 w 363"/>
              <a:gd name="T27" fmla="*/ 2147483647 h 334"/>
              <a:gd name="T28" fmla="*/ 2147483647 w 363"/>
              <a:gd name="T29" fmla="*/ 2147483647 h 334"/>
              <a:gd name="T30" fmla="*/ 2147483647 w 363"/>
              <a:gd name="T31" fmla="*/ 2147483647 h 334"/>
              <a:gd name="T32" fmla="*/ 2147483647 w 363"/>
              <a:gd name="T33" fmla="*/ 2147483647 h 334"/>
              <a:gd name="T34" fmla="*/ 2147483647 w 363"/>
              <a:gd name="T35" fmla="*/ 2147483647 h 334"/>
              <a:gd name="T36" fmla="*/ 2147483647 w 363"/>
              <a:gd name="T37" fmla="*/ 2147483647 h 334"/>
              <a:gd name="T38" fmla="*/ 2147483647 w 363"/>
              <a:gd name="T39" fmla="*/ 2147483647 h 334"/>
              <a:gd name="T40" fmla="*/ 0 w 363"/>
              <a:gd name="T41" fmla="*/ 2147483647 h 334"/>
              <a:gd name="T42" fmla="*/ 0 w 363"/>
              <a:gd name="T43" fmla="*/ 2147483647 h 334"/>
              <a:gd name="T44" fmla="*/ 0 w 363"/>
              <a:gd name="T45" fmla="*/ 2147483647 h 334"/>
              <a:gd name="T46" fmla="*/ 0 w 363"/>
              <a:gd name="T47" fmla="*/ 2147483647 h 334"/>
              <a:gd name="T48" fmla="*/ 0 w 363"/>
              <a:gd name="T49" fmla="*/ 2147483647 h 334"/>
              <a:gd name="T50" fmla="*/ 0 w 363"/>
              <a:gd name="T51" fmla="*/ 2147483647 h 334"/>
              <a:gd name="T52" fmla="*/ 0 w 363"/>
              <a:gd name="T53" fmla="*/ 2147483647 h 334"/>
              <a:gd name="T54" fmla="*/ 0 w 363"/>
              <a:gd name="T55" fmla="*/ 2147483647 h 334"/>
              <a:gd name="T56" fmla="*/ 0 w 363"/>
              <a:gd name="T57" fmla="*/ 2147483647 h 334"/>
              <a:gd name="T58" fmla="*/ 0 w 363"/>
              <a:gd name="T59" fmla="*/ 2147483647 h 334"/>
              <a:gd name="T60" fmla="*/ 0 w 363"/>
              <a:gd name="T61" fmla="*/ 2147483647 h 334"/>
              <a:gd name="T62" fmla="*/ 2147483647 w 363"/>
              <a:gd name="T63" fmla="*/ 2147483647 h 334"/>
              <a:gd name="T64" fmla="*/ 2147483647 w 363"/>
              <a:gd name="T65" fmla="*/ 0 h 334"/>
              <a:gd name="T66" fmla="*/ 2147483647 w 363"/>
              <a:gd name="T67" fmla="*/ 0 h 334"/>
              <a:gd name="T68" fmla="*/ 2147483647 w 363"/>
              <a:gd name="T69" fmla="*/ 2147483647 h 334"/>
              <a:gd name="T70" fmla="*/ 2147483647 w 363"/>
              <a:gd name="T71" fmla="*/ 2147483647 h 334"/>
              <a:gd name="T72" fmla="*/ 2147483647 w 363"/>
              <a:gd name="T73" fmla="*/ 2147483647 h 334"/>
              <a:gd name="T74" fmla="*/ 2147483647 w 363"/>
              <a:gd name="T75" fmla="*/ 2147483647 h 334"/>
              <a:gd name="T76" fmla="*/ 2147483647 w 363"/>
              <a:gd name="T77" fmla="*/ 2147483647 h 334"/>
              <a:gd name="T78" fmla="*/ 2147483647 w 363"/>
              <a:gd name="T79" fmla="*/ 2147483647 h 334"/>
              <a:gd name="T80" fmla="*/ 2147483647 w 363"/>
              <a:gd name="T81" fmla="*/ 2147483647 h 334"/>
              <a:gd name="T82" fmla="*/ 2147483647 w 363"/>
              <a:gd name="T83" fmla="*/ 2147483647 h 334"/>
              <a:gd name="T84" fmla="*/ 2147483647 w 363"/>
              <a:gd name="T85" fmla="*/ 2147483647 h 334"/>
              <a:gd name="T86" fmla="*/ 2147483647 w 363"/>
              <a:gd name="T87" fmla="*/ 2147483647 h 334"/>
              <a:gd name="T88" fmla="*/ 2147483647 w 363"/>
              <a:gd name="T89" fmla="*/ 2147483647 h 334"/>
              <a:gd name="T90" fmla="*/ 2147483647 w 363"/>
              <a:gd name="T91" fmla="*/ 2147483647 h 334"/>
              <a:gd name="T92" fmla="*/ 2147483647 w 363"/>
              <a:gd name="T93" fmla="*/ 2147483647 h 334"/>
              <a:gd name="T94" fmla="*/ 2147483647 w 363"/>
              <a:gd name="T95" fmla="*/ 2147483647 h 33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63" h="334">
                <a:moveTo>
                  <a:pt x="362" y="8"/>
                </a:moveTo>
                <a:lnTo>
                  <a:pt x="362" y="15"/>
                </a:lnTo>
                <a:lnTo>
                  <a:pt x="362" y="23"/>
                </a:lnTo>
                <a:lnTo>
                  <a:pt x="362" y="30"/>
                </a:lnTo>
                <a:lnTo>
                  <a:pt x="362" y="37"/>
                </a:lnTo>
                <a:lnTo>
                  <a:pt x="362" y="45"/>
                </a:lnTo>
                <a:lnTo>
                  <a:pt x="362" y="52"/>
                </a:lnTo>
                <a:lnTo>
                  <a:pt x="362" y="60"/>
                </a:lnTo>
                <a:lnTo>
                  <a:pt x="362" y="67"/>
                </a:lnTo>
                <a:lnTo>
                  <a:pt x="362" y="74"/>
                </a:lnTo>
                <a:lnTo>
                  <a:pt x="362" y="82"/>
                </a:lnTo>
                <a:lnTo>
                  <a:pt x="362" y="89"/>
                </a:lnTo>
                <a:lnTo>
                  <a:pt x="362" y="104"/>
                </a:lnTo>
                <a:lnTo>
                  <a:pt x="362" y="111"/>
                </a:lnTo>
                <a:lnTo>
                  <a:pt x="362" y="119"/>
                </a:lnTo>
                <a:lnTo>
                  <a:pt x="362" y="148"/>
                </a:lnTo>
                <a:lnTo>
                  <a:pt x="362" y="156"/>
                </a:lnTo>
                <a:lnTo>
                  <a:pt x="362" y="163"/>
                </a:lnTo>
                <a:lnTo>
                  <a:pt x="362" y="171"/>
                </a:lnTo>
                <a:lnTo>
                  <a:pt x="362" y="178"/>
                </a:lnTo>
                <a:lnTo>
                  <a:pt x="362" y="185"/>
                </a:lnTo>
                <a:lnTo>
                  <a:pt x="362" y="193"/>
                </a:lnTo>
                <a:lnTo>
                  <a:pt x="362" y="200"/>
                </a:lnTo>
                <a:lnTo>
                  <a:pt x="362" y="208"/>
                </a:lnTo>
                <a:lnTo>
                  <a:pt x="362" y="215"/>
                </a:lnTo>
                <a:lnTo>
                  <a:pt x="362" y="222"/>
                </a:lnTo>
                <a:lnTo>
                  <a:pt x="362" y="230"/>
                </a:lnTo>
                <a:lnTo>
                  <a:pt x="362" y="237"/>
                </a:lnTo>
                <a:lnTo>
                  <a:pt x="362" y="245"/>
                </a:lnTo>
                <a:lnTo>
                  <a:pt x="362" y="252"/>
                </a:lnTo>
                <a:lnTo>
                  <a:pt x="362" y="259"/>
                </a:lnTo>
                <a:lnTo>
                  <a:pt x="362" y="267"/>
                </a:lnTo>
                <a:lnTo>
                  <a:pt x="362" y="274"/>
                </a:lnTo>
                <a:lnTo>
                  <a:pt x="362" y="282"/>
                </a:lnTo>
                <a:lnTo>
                  <a:pt x="362" y="289"/>
                </a:lnTo>
                <a:lnTo>
                  <a:pt x="362" y="296"/>
                </a:lnTo>
                <a:lnTo>
                  <a:pt x="362" y="304"/>
                </a:lnTo>
                <a:lnTo>
                  <a:pt x="362" y="319"/>
                </a:lnTo>
                <a:lnTo>
                  <a:pt x="362" y="333"/>
                </a:lnTo>
                <a:lnTo>
                  <a:pt x="348" y="333"/>
                </a:lnTo>
                <a:lnTo>
                  <a:pt x="340" y="333"/>
                </a:lnTo>
                <a:lnTo>
                  <a:pt x="333" y="333"/>
                </a:lnTo>
                <a:lnTo>
                  <a:pt x="325" y="333"/>
                </a:lnTo>
                <a:lnTo>
                  <a:pt x="318" y="333"/>
                </a:lnTo>
                <a:lnTo>
                  <a:pt x="311" y="333"/>
                </a:lnTo>
                <a:lnTo>
                  <a:pt x="303" y="333"/>
                </a:lnTo>
                <a:lnTo>
                  <a:pt x="296" y="333"/>
                </a:lnTo>
                <a:lnTo>
                  <a:pt x="288" y="333"/>
                </a:lnTo>
                <a:lnTo>
                  <a:pt x="281" y="333"/>
                </a:lnTo>
                <a:lnTo>
                  <a:pt x="274" y="333"/>
                </a:lnTo>
                <a:lnTo>
                  <a:pt x="266" y="333"/>
                </a:lnTo>
                <a:lnTo>
                  <a:pt x="259" y="333"/>
                </a:lnTo>
                <a:lnTo>
                  <a:pt x="251" y="333"/>
                </a:lnTo>
                <a:lnTo>
                  <a:pt x="237" y="333"/>
                </a:lnTo>
                <a:lnTo>
                  <a:pt x="229" y="333"/>
                </a:lnTo>
                <a:lnTo>
                  <a:pt x="222" y="333"/>
                </a:lnTo>
                <a:lnTo>
                  <a:pt x="214" y="333"/>
                </a:lnTo>
                <a:lnTo>
                  <a:pt x="207" y="333"/>
                </a:lnTo>
                <a:lnTo>
                  <a:pt x="200" y="333"/>
                </a:lnTo>
                <a:lnTo>
                  <a:pt x="192" y="333"/>
                </a:lnTo>
                <a:lnTo>
                  <a:pt x="185" y="333"/>
                </a:lnTo>
                <a:lnTo>
                  <a:pt x="177" y="333"/>
                </a:lnTo>
                <a:lnTo>
                  <a:pt x="170" y="333"/>
                </a:lnTo>
                <a:lnTo>
                  <a:pt x="155" y="333"/>
                </a:lnTo>
                <a:lnTo>
                  <a:pt x="148" y="333"/>
                </a:lnTo>
                <a:lnTo>
                  <a:pt x="140" y="333"/>
                </a:lnTo>
                <a:lnTo>
                  <a:pt x="133" y="333"/>
                </a:lnTo>
                <a:lnTo>
                  <a:pt x="126" y="333"/>
                </a:lnTo>
                <a:lnTo>
                  <a:pt x="118" y="333"/>
                </a:lnTo>
                <a:lnTo>
                  <a:pt x="103" y="333"/>
                </a:lnTo>
                <a:lnTo>
                  <a:pt x="96" y="333"/>
                </a:lnTo>
                <a:lnTo>
                  <a:pt x="89" y="333"/>
                </a:lnTo>
                <a:lnTo>
                  <a:pt x="81" y="333"/>
                </a:lnTo>
                <a:lnTo>
                  <a:pt x="74" y="333"/>
                </a:lnTo>
                <a:lnTo>
                  <a:pt x="66" y="333"/>
                </a:lnTo>
                <a:lnTo>
                  <a:pt x="59" y="333"/>
                </a:lnTo>
                <a:lnTo>
                  <a:pt x="52" y="333"/>
                </a:lnTo>
                <a:lnTo>
                  <a:pt x="44" y="333"/>
                </a:lnTo>
                <a:lnTo>
                  <a:pt x="37" y="333"/>
                </a:lnTo>
                <a:lnTo>
                  <a:pt x="29" y="333"/>
                </a:lnTo>
                <a:lnTo>
                  <a:pt x="22" y="333"/>
                </a:lnTo>
                <a:lnTo>
                  <a:pt x="15" y="333"/>
                </a:lnTo>
                <a:lnTo>
                  <a:pt x="7" y="333"/>
                </a:lnTo>
                <a:lnTo>
                  <a:pt x="0" y="333"/>
                </a:lnTo>
                <a:lnTo>
                  <a:pt x="0" y="326"/>
                </a:lnTo>
                <a:lnTo>
                  <a:pt x="0" y="319"/>
                </a:lnTo>
                <a:lnTo>
                  <a:pt x="0" y="311"/>
                </a:lnTo>
                <a:lnTo>
                  <a:pt x="0" y="304"/>
                </a:lnTo>
                <a:lnTo>
                  <a:pt x="0" y="296"/>
                </a:lnTo>
                <a:lnTo>
                  <a:pt x="0" y="289"/>
                </a:lnTo>
                <a:lnTo>
                  <a:pt x="0" y="282"/>
                </a:lnTo>
                <a:lnTo>
                  <a:pt x="0" y="274"/>
                </a:lnTo>
                <a:lnTo>
                  <a:pt x="0" y="267"/>
                </a:lnTo>
                <a:lnTo>
                  <a:pt x="0" y="259"/>
                </a:lnTo>
                <a:lnTo>
                  <a:pt x="0" y="252"/>
                </a:lnTo>
                <a:lnTo>
                  <a:pt x="0" y="237"/>
                </a:lnTo>
                <a:lnTo>
                  <a:pt x="0" y="230"/>
                </a:lnTo>
                <a:lnTo>
                  <a:pt x="0" y="222"/>
                </a:lnTo>
                <a:lnTo>
                  <a:pt x="0" y="215"/>
                </a:lnTo>
                <a:lnTo>
                  <a:pt x="0" y="208"/>
                </a:lnTo>
                <a:lnTo>
                  <a:pt x="0" y="200"/>
                </a:lnTo>
                <a:lnTo>
                  <a:pt x="0" y="193"/>
                </a:lnTo>
                <a:lnTo>
                  <a:pt x="0" y="185"/>
                </a:lnTo>
                <a:lnTo>
                  <a:pt x="0" y="178"/>
                </a:lnTo>
                <a:lnTo>
                  <a:pt x="0" y="171"/>
                </a:lnTo>
                <a:lnTo>
                  <a:pt x="0" y="163"/>
                </a:lnTo>
                <a:lnTo>
                  <a:pt x="0" y="156"/>
                </a:lnTo>
                <a:lnTo>
                  <a:pt x="0" y="148"/>
                </a:lnTo>
                <a:lnTo>
                  <a:pt x="0" y="141"/>
                </a:lnTo>
                <a:lnTo>
                  <a:pt x="0" y="134"/>
                </a:lnTo>
                <a:lnTo>
                  <a:pt x="0" y="126"/>
                </a:lnTo>
                <a:lnTo>
                  <a:pt x="0" y="119"/>
                </a:lnTo>
                <a:lnTo>
                  <a:pt x="0" y="111"/>
                </a:lnTo>
                <a:lnTo>
                  <a:pt x="0" y="104"/>
                </a:lnTo>
                <a:lnTo>
                  <a:pt x="0" y="97"/>
                </a:lnTo>
                <a:lnTo>
                  <a:pt x="0" y="89"/>
                </a:lnTo>
                <a:lnTo>
                  <a:pt x="0" y="82"/>
                </a:lnTo>
                <a:lnTo>
                  <a:pt x="0" y="74"/>
                </a:lnTo>
                <a:lnTo>
                  <a:pt x="0" y="67"/>
                </a:lnTo>
                <a:lnTo>
                  <a:pt x="0" y="60"/>
                </a:lnTo>
                <a:lnTo>
                  <a:pt x="0" y="52"/>
                </a:lnTo>
                <a:lnTo>
                  <a:pt x="0" y="37"/>
                </a:lnTo>
                <a:lnTo>
                  <a:pt x="0" y="30"/>
                </a:lnTo>
                <a:lnTo>
                  <a:pt x="0" y="23"/>
                </a:lnTo>
                <a:lnTo>
                  <a:pt x="0" y="15"/>
                </a:lnTo>
                <a:lnTo>
                  <a:pt x="0" y="8"/>
                </a:lnTo>
                <a:lnTo>
                  <a:pt x="7" y="8"/>
                </a:lnTo>
                <a:lnTo>
                  <a:pt x="15" y="8"/>
                </a:lnTo>
                <a:lnTo>
                  <a:pt x="22" y="8"/>
                </a:lnTo>
                <a:lnTo>
                  <a:pt x="29" y="8"/>
                </a:lnTo>
                <a:lnTo>
                  <a:pt x="37" y="8"/>
                </a:lnTo>
                <a:lnTo>
                  <a:pt x="37" y="0"/>
                </a:lnTo>
                <a:lnTo>
                  <a:pt x="44" y="0"/>
                </a:lnTo>
                <a:lnTo>
                  <a:pt x="52" y="0"/>
                </a:lnTo>
                <a:lnTo>
                  <a:pt x="59" y="0"/>
                </a:lnTo>
                <a:lnTo>
                  <a:pt x="66" y="0"/>
                </a:lnTo>
                <a:lnTo>
                  <a:pt x="66" y="8"/>
                </a:lnTo>
                <a:lnTo>
                  <a:pt x="66" y="0"/>
                </a:lnTo>
                <a:lnTo>
                  <a:pt x="66" y="8"/>
                </a:lnTo>
                <a:lnTo>
                  <a:pt x="74" y="8"/>
                </a:lnTo>
                <a:lnTo>
                  <a:pt x="74" y="0"/>
                </a:lnTo>
                <a:lnTo>
                  <a:pt x="81" y="0"/>
                </a:lnTo>
                <a:lnTo>
                  <a:pt x="81" y="8"/>
                </a:lnTo>
                <a:lnTo>
                  <a:pt x="89" y="8"/>
                </a:lnTo>
                <a:lnTo>
                  <a:pt x="89" y="15"/>
                </a:lnTo>
                <a:lnTo>
                  <a:pt x="96" y="15"/>
                </a:lnTo>
                <a:lnTo>
                  <a:pt x="103" y="15"/>
                </a:lnTo>
                <a:lnTo>
                  <a:pt x="111" y="15"/>
                </a:lnTo>
                <a:lnTo>
                  <a:pt x="111" y="23"/>
                </a:lnTo>
                <a:lnTo>
                  <a:pt x="118" y="23"/>
                </a:lnTo>
                <a:lnTo>
                  <a:pt x="118" y="30"/>
                </a:lnTo>
                <a:lnTo>
                  <a:pt x="126" y="30"/>
                </a:lnTo>
                <a:lnTo>
                  <a:pt x="133" y="30"/>
                </a:lnTo>
                <a:lnTo>
                  <a:pt x="133" y="37"/>
                </a:lnTo>
                <a:lnTo>
                  <a:pt x="140" y="37"/>
                </a:lnTo>
                <a:lnTo>
                  <a:pt x="148" y="45"/>
                </a:lnTo>
                <a:lnTo>
                  <a:pt x="155" y="45"/>
                </a:lnTo>
                <a:lnTo>
                  <a:pt x="155" y="37"/>
                </a:lnTo>
                <a:lnTo>
                  <a:pt x="163" y="37"/>
                </a:lnTo>
                <a:lnTo>
                  <a:pt x="170" y="37"/>
                </a:lnTo>
                <a:lnTo>
                  <a:pt x="177" y="37"/>
                </a:lnTo>
                <a:lnTo>
                  <a:pt x="185" y="37"/>
                </a:lnTo>
                <a:lnTo>
                  <a:pt x="185" y="45"/>
                </a:lnTo>
                <a:lnTo>
                  <a:pt x="192" y="45"/>
                </a:lnTo>
                <a:lnTo>
                  <a:pt x="200" y="45"/>
                </a:lnTo>
                <a:lnTo>
                  <a:pt x="207" y="45"/>
                </a:lnTo>
                <a:lnTo>
                  <a:pt x="214" y="45"/>
                </a:lnTo>
                <a:lnTo>
                  <a:pt x="214" y="52"/>
                </a:lnTo>
                <a:lnTo>
                  <a:pt x="222" y="52"/>
                </a:lnTo>
                <a:lnTo>
                  <a:pt x="222" y="60"/>
                </a:lnTo>
                <a:lnTo>
                  <a:pt x="229" y="52"/>
                </a:lnTo>
                <a:lnTo>
                  <a:pt x="229" y="45"/>
                </a:lnTo>
                <a:lnTo>
                  <a:pt x="229" y="37"/>
                </a:lnTo>
                <a:lnTo>
                  <a:pt x="237" y="37"/>
                </a:lnTo>
                <a:lnTo>
                  <a:pt x="237" y="30"/>
                </a:lnTo>
                <a:lnTo>
                  <a:pt x="244" y="30"/>
                </a:lnTo>
                <a:lnTo>
                  <a:pt x="244" y="23"/>
                </a:lnTo>
                <a:lnTo>
                  <a:pt x="251" y="23"/>
                </a:lnTo>
                <a:lnTo>
                  <a:pt x="259" y="15"/>
                </a:lnTo>
                <a:lnTo>
                  <a:pt x="266" y="15"/>
                </a:lnTo>
                <a:lnTo>
                  <a:pt x="274" y="15"/>
                </a:lnTo>
                <a:lnTo>
                  <a:pt x="281" y="15"/>
                </a:lnTo>
                <a:lnTo>
                  <a:pt x="288" y="15"/>
                </a:lnTo>
                <a:lnTo>
                  <a:pt x="296" y="15"/>
                </a:lnTo>
                <a:lnTo>
                  <a:pt x="303" y="15"/>
                </a:lnTo>
                <a:lnTo>
                  <a:pt x="311" y="23"/>
                </a:lnTo>
                <a:lnTo>
                  <a:pt x="318" y="23"/>
                </a:lnTo>
                <a:lnTo>
                  <a:pt x="325" y="23"/>
                </a:lnTo>
                <a:lnTo>
                  <a:pt x="325" y="15"/>
                </a:lnTo>
                <a:lnTo>
                  <a:pt x="333" y="15"/>
                </a:lnTo>
                <a:lnTo>
                  <a:pt x="340" y="15"/>
                </a:lnTo>
                <a:lnTo>
                  <a:pt x="348" y="15"/>
                </a:lnTo>
                <a:lnTo>
                  <a:pt x="355" y="15"/>
                </a:lnTo>
                <a:lnTo>
                  <a:pt x="355" y="8"/>
                </a:lnTo>
                <a:lnTo>
                  <a:pt x="362" y="8"/>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3" name="Freeform 95" descr="Dark horizontal"/>
          <p:cNvSpPr>
            <a:spLocks/>
          </p:cNvSpPr>
          <p:nvPr/>
        </p:nvSpPr>
        <p:spPr bwMode="auto">
          <a:xfrm>
            <a:off x="5451476" y="4455914"/>
            <a:ext cx="471488" cy="265212"/>
          </a:xfrm>
          <a:custGeom>
            <a:avLst/>
            <a:gdLst>
              <a:gd name="T0" fmla="*/ 2147483647 w 297"/>
              <a:gd name="T1" fmla="*/ 0 h 297"/>
              <a:gd name="T2" fmla="*/ 2147483647 w 297"/>
              <a:gd name="T3" fmla="*/ 0 h 297"/>
              <a:gd name="T4" fmla="*/ 2147483647 w 297"/>
              <a:gd name="T5" fmla="*/ 0 h 297"/>
              <a:gd name="T6" fmla="*/ 2147483647 w 297"/>
              <a:gd name="T7" fmla="*/ 0 h 297"/>
              <a:gd name="T8" fmla="*/ 2147483647 w 297"/>
              <a:gd name="T9" fmla="*/ 0 h 297"/>
              <a:gd name="T10" fmla="*/ 2147483647 w 297"/>
              <a:gd name="T11" fmla="*/ 0 h 297"/>
              <a:gd name="T12" fmla="*/ 2147483647 w 297"/>
              <a:gd name="T13" fmla="*/ 0 h 297"/>
              <a:gd name="T14" fmla="*/ 2147483647 w 297"/>
              <a:gd name="T15" fmla="*/ 0 h 297"/>
              <a:gd name="T16" fmla="*/ 2147483647 w 297"/>
              <a:gd name="T17" fmla="*/ 0 h 297"/>
              <a:gd name="T18" fmla="*/ 2147483647 w 297"/>
              <a:gd name="T19" fmla="*/ 0 h 297"/>
              <a:gd name="T20" fmla="*/ 2147483647 w 297"/>
              <a:gd name="T21" fmla="*/ 0 h 297"/>
              <a:gd name="T22" fmla="*/ 2147483647 w 297"/>
              <a:gd name="T23" fmla="*/ 0 h 297"/>
              <a:gd name="T24" fmla="*/ 2147483647 w 297"/>
              <a:gd name="T25" fmla="*/ 2147483647 h 297"/>
              <a:gd name="T26" fmla="*/ 2147483647 w 297"/>
              <a:gd name="T27" fmla="*/ 2147483647 h 297"/>
              <a:gd name="T28" fmla="*/ 2147483647 w 297"/>
              <a:gd name="T29" fmla="*/ 2147483647 h 297"/>
              <a:gd name="T30" fmla="*/ 2147483647 w 297"/>
              <a:gd name="T31" fmla="*/ 2147483647 h 297"/>
              <a:gd name="T32" fmla="*/ 2147483647 w 297"/>
              <a:gd name="T33" fmla="*/ 2147483647 h 297"/>
              <a:gd name="T34" fmla="*/ 2147483647 w 297"/>
              <a:gd name="T35" fmla="*/ 2147483647 h 297"/>
              <a:gd name="T36" fmla="*/ 2147483647 w 297"/>
              <a:gd name="T37" fmla="*/ 2147483647 h 297"/>
              <a:gd name="T38" fmla="*/ 2147483647 w 297"/>
              <a:gd name="T39" fmla="*/ 2147483647 h 297"/>
              <a:gd name="T40" fmla="*/ 2147483647 w 297"/>
              <a:gd name="T41" fmla="*/ 2147483647 h 297"/>
              <a:gd name="T42" fmla="*/ 2147483647 w 297"/>
              <a:gd name="T43" fmla="*/ 2147483647 h 297"/>
              <a:gd name="T44" fmla="*/ 2147483647 w 297"/>
              <a:gd name="T45" fmla="*/ 2147483647 h 297"/>
              <a:gd name="T46" fmla="*/ 2147483647 w 297"/>
              <a:gd name="T47" fmla="*/ 2147483647 h 297"/>
              <a:gd name="T48" fmla="*/ 2147483647 w 297"/>
              <a:gd name="T49" fmla="*/ 2147483647 h 297"/>
              <a:gd name="T50" fmla="*/ 2147483647 w 297"/>
              <a:gd name="T51" fmla="*/ 2147483647 h 297"/>
              <a:gd name="T52" fmla="*/ 2147483647 w 297"/>
              <a:gd name="T53" fmla="*/ 2147483647 h 297"/>
              <a:gd name="T54" fmla="*/ 2147483647 w 297"/>
              <a:gd name="T55" fmla="*/ 2147483647 h 297"/>
              <a:gd name="T56" fmla="*/ 2147483647 w 297"/>
              <a:gd name="T57" fmla="*/ 2147483647 h 297"/>
              <a:gd name="T58" fmla="*/ 2147483647 w 297"/>
              <a:gd name="T59" fmla="*/ 2147483647 h 297"/>
              <a:gd name="T60" fmla="*/ 2147483647 w 297"/>
              <a:gd name="T61" fmla="*/ 2147483647 h 297"/>
              <a:gd name="T62" fmla="*/ 2147483647 w 297"/>
              <a:gd name="T63" fmla="*/ 2147483647 h 297"/>
              <a:gd name="T64" fmla="*/ 2147483647 w 297"/>
              <a:gd name="T65" fmla="*/ 2147483647 h 297"/>
              <a:gd name="T66" fmla="*/ 2147483647 w 297"/>
              <a:gd name="T67" fmla="*/ 2147483647 h 297"/>
              <a:gd name="T68" fmla="*/ 2147483647 w 297"/>
              <a:gd name="T69" fmla="*/ 2147483647 h 297"/>
              <a:gd name="T70" fmla="*/ 2147483647 w 297"/>
              <a:gd name="T71" fmla="*/ 2147483647 h 297"/>
              <a:gd name="T72" fmla="*/ 2147483647 w 297"/>
              <a:gd name="T73" fmla="*/ 2147483647 h 297"/>
              <a:gd name="T74" fmla="*/ 0 w 297"/>
              <a:gd name="T75" fmla="*/ 2147483647 h 297"/>
              <a:gd name="T76" fmla="*/ 0 w 297"/>
              <a:gd name="T77" fmla="*/ 2147483647 h 297"/>
              <a:gd name="T78" fmla="*/ 0 w 297"/>
              <a:gd name="T79" fmla="*/ 2147483647 h 297"/>
              <a:gd name="T80" fmla="*/ 0 w 297"/>
              <a:gd name="T81" fmla="*/ 2147483647 h 297"/>
              <a:gd name="T82" fmla="*/ 0 w 297"/>
              <a:gd name="T83" fmla="*/ 2147483647 h 297"/>
              <a:gd name="T84" fmla="*/ 0 w 297"/>
              <a:gd name="T85" fmla="*/ 2147483647 h 297"/>
              <a:gd name="T86" fmla="*/ 0 w 297"/>
              <a:gd name="T87" fmla="*/ 2147483647 h 297"/>
              <a:gd name="T88" fmla="*/ 0 w 297"/>
              <a:gd name="T89" fmla="*/ 2147483647 h 297"/>
              <a:gd name="T90" fmla="*/ 0 w 297"/>
              <a:gd name="T91" fmla="*/ 2147483647 h 297"/>
              <a:gd name="T92" fmla="*/ 0 w 297"/>
              <a:gd name="T93" fmla="*/ 2147483647 h 297"/>
              <a:gd name="T94" fmla="*/ 0 w 297"/>
              <a:gd name="T95" fmla="*/ 2147483647 h 297"/>
              <a:gd name="T96" fmla="*/ 0 w 297"/>
              <a:gd name="T97" fmla="*/ 2147483647 h 297"/>
              <a:gd name="T98" fmla="*/ 0 w 297"/>
              <a:gd name="T99" fmla="*/ 0 h 297"/>
              <a:gd name="T100" fmla="*/ 2147483647 w 297"/>
              <a:gd name="T101" fmla="*/ 0 h 2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97" h="297">
                <a:moveTo>
                  <a:pt x="23" y="0"/>
                </a:moveTo>
                <a:lnTo>
                  <a:pt x="30" y="0"/>
                </a:lnTo>
                <a:lnTo>
                  <a:pt x="37" y="0"/>
                </a:lnTo>
                <a:lnTo>
                  <a:pt x="45" y="0"/>
                </a:lnTo>
                <a:lnTo>
                  <a:pt x="52" y="0"/>
                </a:lnTo>
                <a:lnTo>
                  <a:pt x="60" y="0"/>
                </a:lnTo>
                <a:lnTo>
                  <a:pt x="67" y="0"/>
                </a:lnTo>
                <a:lnTo>
                  <a:pt x="74" y="0"/>
                </a:lnTo>
                <a:lnTo>
                  <a:pt x="82" y="0"/>
                </a:lnTo>
                <a:lnTo>
                  <a:pt x="89" y="0"/>
                </a:lnTo>
                <a:lnTo>
                  <a:pt x="96" y="0"/>
                </a:lnTo>
                <a:lnTo>
                  <a:pt x="104" y="0"/>
                </a:lnTo>
                <a:lnTo>
                  <a:pt x="111" y="0"/>
                </a:lnTo>
                <a:lnTo>
                  <a:pt x="119" y="0"/>
                </a:lnTo>
                <a:lnTo>
                  <a:pt x="126" y="0"/>
                </a:lnTo>
                <a:lnTo>
                  <a:pt x="133" y="0"/>
                </a:lnTo>
                <a:lnTo>
                  <a:pt x="141" y="0"/>
                </a:lnTo>
                <a:lnTo>
                  <a:pt x="148" y="0"/>
                </a:lnTo>
                <a:lnTo>
                  <a:pt x="156" y="0"/>
                </a:lnTo>
                <a:lnTo>
                  <a:pt x="163" y="0"/>
                </a:lnTo>
                <a:lnTo>
                  <a:pt x="170" y="0"/>
                </a:lnTo>
                <a:lnTo>
                  <a:pt x="178" y="0"/>
                </a:lnTo>
                <a:lnTo>
                  <a:pt x="185" y="0"/>
                </a:lnTo>
                <a:lnTo>
                  <a:pt x="193" y="0"/>
                </a:lnTo>
                <a:lnTo>
                  <a:pt x="200" y="0"/>
                </a:lnTo>
                <a:lnTo>
                  <a:pt x="207" y="0"/>
                </a:lnTo>
                <a:lnTo>
                  <a:pt x="215" y="0"/>
                </a:lnTo>
                <a:lnTo>
                  <a:pt x="222" y="0"/>
                </a:lnTo>
                <a:lnTo>
                  <a:pt x="230" y="0"/>
                </a:lnTo>
                <a:lnTo>
                  <a:pt x="237" y="0"/>
                </a:lnTo>
                <a:lnTo>
                  <a:pt x="244" y="0"/>
                </a:lnTo>
                <a:lnTo>
                  <a:pt x="252" y="0"/>
                </a:lnTo>
                <a:lnTo>
                  <a:pt x="259" y="0"/>
                </a:lnTo>
                <a:lnTo>
                  <a:pt x="267" y="0"/>
                </a:lnTo>
                <a:lnTo>
                  <a:pt x="281" y="0"/>
                </a:lnTo>
                <a:lnTo>
                  <a:pt x="289" y="0"/>
                </a:lnTo>
                <a:lnTo>
                  <a:pt x="289" y="15"/>
                </a:lnTo>
                <a:lnTo>
                  <a:pt x="289" y="22"/>
                </a:lnTo>
                <a:lnTo>
                  <a:pt x="289" y="29"/>
                </a:lnTo>
                <a:lnTo>
                  <a:pt x="289" y="37"/>
                </a:lnTo>
                <a:lnTo>
                  <a:pt x="289" y="44"/>
                </a:lnTo>
                <a:lnTo>
                  <a:pt x="289" y="52"/>
                </a:lnTo>
                <a:lnTo>
                  <a:pt x="289" y="59"/>
                </a:lnTo>
                <a:lnTo>
                  <a:pt x="289" y="74"/>
                </a:lnTo>
                <a:lnTo>
                  <a:pt x="289" y="81"/>
                </a:lnTo>
                <a:lnTo>
                  <a:pt x="289" y="96"/>
                </a:lnTo>
                <a:lnTo>
                  <a:pt x="289" y="103"/>
                </a:lnTo>
                <a:lnTo>
                  <a:pt x="289" y="111"/>
                </a:lnTo>
                <a:lnTo>
                  <a:pt x="289" y="118"/>
                </a:lnTo>
                <a:lnTo>
                  <a:pt x="289" y="126"/>
                </a:lnTo>
                <a:lnTo>
                  <a:pt x="289" y="133"/>
                </a:lnTo>
                <a:lnTo>
                  <a:pt x="289" y="140"/>
                </a:lnTo>
                <a:lnTo>
                  <a:pt x="289" y="148"/>
                </a:lnTo>
                <a:lnTo>
                  <a:pt x="289" y="155"/>
                </a:lnTo>
                <a:lnTo>
                  <a:pt x="289" y="163"/>
                </a:lnTo>
                <a:lnTo>
                  <a:pt x="289" y="170"/>
                </a:lnTo>
                <a:lnTo>
                  <a:pt x="289" y="177"/>
                </a:lnTo>
                <a:lnTo>
                  <a:pt x="289" y="185"/>
                </a:lnTo>
                <a:lnTo>
                  <a:pt x="289" y="192"/>
                </a:lnTo>
                <a:lnTo>
                  <a:pt x="289" y="200"/>
                </a:lnTo>
                <a:lnTo>
                  <a:pt x="289" y="207"/>
                </a:lnTo>
                <a:lnTo>
                  <a:pt x="289" y="214"/>
                </a:lnTo>
                <a:lnTo>
                  <a:pt x="289" y="222"/>
                </a:lnTo>
                <a:lnTo>
                  <a:pt x="289" y="229"/>
                </a:lnTo>
                <a:lnTo>
                  <a:pt x="289" y="237"/>
                </a:lnTo>
                <a:lnTo>
                  <a:pt x="289" y="244"/>
                </a:lnTo>
                <a:lnTo>
                  <a:pt x="289" y="251"/>
                </a:lnTo>
                <a:lnTo>
                  <a:pt x="289" y="259"/>
                </a:lnTo>
                <a:lnTo>
                  <a:pt x="296" y="259"/>
                </a:lnTo>
                <a:lnTo>
                  <a:pt x="296" y="266"/>
                </a:lnTo>
                <a:lnTo>
                  <a:pt x="296" y="274"/>
                </a:lnTo>
                <a:lnTo>
                  <a:pt x="296" y="281"/>
                </a:lnTo>
                <a:lnTo>
                  <a:pt x="296" y="288"/>
                </a:lnTo>
                <a:lnTo>
                  <a:pt x="296" y="296"/>
                </a:lnTo>
                <a:lnTo>
                  <a:pt x="289" y="296"/>
                </a:lnTo>
                <a:lnTo>
                  <a:pt x="281" y="296"/>
                </a:lnTo>
                <a:lnTo>
                  <a:pt x="274" y="296"/>
                </a:lnTo>
                <a:lnTo>
                  <a:pt x="267" y="296"/>
                </a:lnTo>
                <a:lnTo>
                  <a:pt x="259" y="296"/>
                </a:lnTo>
                <a:lnTo>
                  <a:pt x="252" y="296"/>
                </a:lnTo>
                <a:lnTo>
                  <a:pt x="244" y="296"/>
                </a:lnTo>
                <a:lnTo>
                  <a:pt x="237" y="296"/>
                </a:lnTo>
                <a:lnTo>
                  <a:pt x="230" y="296"/>
                </a:lnTo>
                <a:lnTo>
                  <a:pt x="222" y="296"/>
                </a:lnTo>
                <a:lnTo>
                  <a:pt x="215" y="296"/>
                </a:lnTo>
                <a:lnTo>
                  <a:pt x="207" y="296"/>
                </a:lnTo>
                <a:lnTo>
                  <a:pt x="200" y="296"/>
                </a:lnTo>
                <a:lnTo>
                  <a:pt x="193" y="296"/>
                </a:lnTo>
                <a:lnTo>
                  <a:pt x="185" y="296"/>
                </a:lnTo>
                <a:lnTo>
                  <a:pt x="178" y="296"/>
                </a:lnTo>
                <a:lnTo>
                  <a:pt x="170" y="296"/>
                </a:lnTo>
                <a:lnTo>
                  <a:pt x="163" y="296"/>
                </a:lnTo>
                <a:lnTo>
                  <a:pt x="156" y="296"/>
                </a:lnTo>
                <a:lnTo>
                  <a:pt x="148" y="296"/>
                </a:lnTo>
                <a:lnTo>
                  <a:pt x="141" y="296"/>
                </a:lnTo>
                <a:lnTo>
                  <a:pt x="133" y="296"/>
                </a:lnTo>
                <a:lnTo>
                  <a:pt x="126" y="296"/>
                </a:lnTo>
                <a:lnTo>
                  <a:pt x="119" y="296"/>
                </a:lnTo>
                <a:lnTo>
                  <a:pt x="111" y="296"/>
                </a:lnTo>
                <a:lnTo>
                  <a:pt x="104" y="296"/>
                </a:lnTo>
                <a:lnTo>
                  <a:pt x="96" y="296"/>
                </a:lnTo>
                <a:lnTo>
                  <a:pt x="89" y="296"/>
                </a:lnTo>
                <a:lnTo>
                  <a:pt x="82" y="296"/>
                </a:lnTo>
                <a:lnTo>
                  <a:pt x="74" y="296"/>
                </a:lnTo>
                <a:lnTo>
                  <a:pt x="67" y="296"/>
                </a:lnTo>
                <a:lnTo>
                  <a:pt x="60" y="296"/>
                </a:lnTo>
                <a:lnTo>
                  <a:pt x="52" y="296"/>
                </a:lnTo>
                <a:lnTo>
                  <a:pt x="45" y="296"/>
                </a:lnTo>
                <a:lnTo>
                  <a:pt x="37" y="296"/>
                </a:lnTo>
                <a:lnTo>
                  <a:pt x="30" y="296"/>
                </a:lnTo>
                <a:lnTo>
                  <a:pt x="23" y="296"/>
                </a:lnTo>
                <a:lnTo>
                  <a:pt x="15" y="296"/>
                </a:lnTo>
                <a:lnTo>
                  <a:pt x="8" y="296"/>
                </a:lnTo>
                <a:lnTo>
                  <a:pt x="0" y="296"/>
                </a:lnTo>
                <a:lnTo>
                  <a:pt x="0" y="274"/>
                </a:lnTo>
                <a:lnTo>
                  <a:pt x="0" y="266"/>
                </a:lnTo>
                <a:lnTo>
                  <a:pt x="0" y="259"/>
                </a:lnTo>
                <a:lnTo>
                  <a:pt x="0" y="244"/>
                </a:lnTo>
                <a:lnTo>
                  <a:pt x="0" y="237"/>
                </a:lnTo>
                <a:lnTo>
                  <a:pt x="0" y="229"/>
                </a:lnTo>
                <a:lnTo>
                  <a:pt x="0" y="222"/>
                </a:lnTo>
                <a:lnTo>
                  <a:pt x="0" y="214"/>
                </a:lnTo>
                <a:lnTo>
                  <a:pt x="0" y="207"/>
                </a:lnTo>
                <a:lnTo>
                  <a:pt x="0" y="200"/>
                </a:lnTo>
                <a:lnTo>
                  <a:pt x="0" y="192"/>
                </a:lnTo>
                <a:lnTo>
                  <a:pt x="0" y="185"/>
                </a:lnTo>
                <a:lnTo>
                  <a:pt x="0" y="177"/>
                </a:lnTo>
                <a:lnTo>
                  <a:pt x="0" y="170"/>
                </a:lnTo>
                <a:lnTo>
                  <a:pt x="0" y="163"/>
                </a:lnTo>
                <a:lnTo>
                  <a:pt x="0" y="155"/>
                </a:lnTo>
                <a:lnTo>
                  <a:pt x="0" y="148"/>
                </a:lnTo>
                <a:lnTo>
                  <a:pt x="0" y="140"/>
                </a:lnTo>
                <a:lnTo>
                  <a:pt x="0" y="133"/>
                </a:lnTo>
                <a:lnTo>
                  <a:pt x="0" y="126"/>
                </a:lnTo>
                <a:lnTo>
                  <a:pt x="0" y="118"/>
                </a:lnTo>
                <a:lnTo>
                  <a:pt x="0" y="111"/>
                </a:lnTo>
                <a:lnTo>
                  <a:pt x="0" y="103"/>
                </a:lnTo>
                <a:lnTo>
                  <a:pt x="0" y="96"/>
                </a:lnTo>
                <a:lnTo>
                  <a:pt x="0" y="89"/>
                </a:lnTo>
                <a:lnTo>
                  <a:pt x="0" y="81"/>
                </a:lnTo>
                <a:lnTo>
                  <a:pt x="0" y="74"/>
                </a:lnTo>
                <a:lnTo>
                  <a:pt x="0" y="66"/>
                </a:lnTo>
                <a:lnTo>
                  <a:pt x="0" y="59"/>
                </a:lnTo>
                <a:lnTo>
                  <a:pt x="0" y="52"/>
                </a:lnTo>
                <a:lnTo>
                  <a:pt x="0" y="44"/>
                </a:lnTo>
                <a:lnTo>
                  <a:pt x="0" y="37"/>
                </a:lnTo>
                <a:lnTo>
                  <a:pt x="0" y="22"/>
                </a:lnTo>
                <a:lnTo>
                  <a:pt x="0" y="15"/>
                </a:lnTo>
                <a:lnTo>
                  <a:pt x="0" y="7"/>
                </a:lnTo>
                <a:lnTo>
                  <a:pt x="0" y="0"/>
                </a:lnTo>
                <a:lnTo>
                  <a:pt x="8" y="0"/>
                </a:lnTo>
                <a:lnTo>
                  <a:pt x="15" y="0"/>
                </a:lnTo>
                <a:lnTo>
                  <a:pt x="23" y="0"/>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4" name="Freeform 96" descr="Dark horizontal"/>
          <p:cNvSpPr>
            <a:spLocks/>
          </p:cNvSpPr>
          <p:nvPr/>
        </p:nvSpPr>
        <p:spPr bwMode="auto">
          <a:xfrm>
            <a:off x="5910266" y="4448772"/>
            <a:ext cx="471487" cy="272356"/>
          </a:xfrm>
          <a:custGeom>
            <a:avLst/>
            <a:gdLst>
              <a:gd name="T0" fmla="*/ 2147483647 w 297"/>
              <a:gd name="T1" fmla="*/ 2147483647 h 305"/>
              <a:gd name="T2" fmla="*/ 2147483647 w 297"/>
              <a:gd name="T3" fmla="*/ 2147483647 h 305"/>
              <a:gd name="T4" fmla="*/ 2147483647 w 297"/>
              <a:gd name="T5" fmla="*/ 2147483647 h 305"/>
              <a:gd name="T6" fmla="*/ 2147483647 w 297"/>
              <a:gd name="T7" fmla="*/ 2147483647 h 305"/>
              <a:gd name="T8" fmla="*/ 2147483647 w 297"/>
              <a:gd name="T9" fmla="*/ 2147483647 h 305"/>
              <a:gd name="T10" fmla="*/ 2147483647 w 297"/>
              <a:gd name="T11" fmla="*/ 2147483647 h 305"/>
              <a:gd name="T12" fmla="*/ 2147483647 w 297"/>
              <a:gd name="T13" fmla="*/ 2147483647 h 305"/>
              <a:gd name="T14" fmla="*/ 2147483647 w 297"/>
              <a:gd name="T15" fmla="*/ 2147483647 h 305"/>
              <a:gd name="T16" fmla="*/ 2147483647 w 297"/>
              <a:gd name="T17" fmla="*/ 2147483647 h 305"/>
              <a:gd name="T18" fmla="*/ 2147483647 w 297"/>
              <a:gd name="T19" fmla="*/ 2147483647 h 305"/>
              <a:gd name="T20" fmla="*/ 2147483647 w 297"/>
              <a:gd name="T21" fmla="*/ 2147483647 h 305"/>
              <a:gd name="T22" fmla="*/ 2147483647 w 297"/>
              <a:gd name="T23" fmla="*/ 0 h 305"/>
              <a:gd name="T24" fmla="*/ 2147483647 w 297"/>
              <a:gd name="T25" fmla="*/ 2147483647 h 305"/>
              <a:gd name="T26" fmla="*/ 2147483647 w 297"/>
              <a:gd name="T27" fmla="*/ 2147483647 h 305"/>
              <a:gd name="T28" fmla="*/ 2147483647 w 297"/>
              <a:gd name="T29" fmla="*/ 2147483647 h 305"/>
              <a:gd name="T30" fmla="*/ 2147483647 w 297"/>
              <a:gd name="T31" fmla="*/ 2147483647 h 305"/>
              <a:gd name="T32" fmla="*/ 2147483647 w 297"/>
              <a:gd name="T33" fmla="*/ 2147483647 h 305"/>
              <a:gd name="T34" fmla="*/ 2147483647 w 297"/>
              <a:gd name="T35" fmla="*/ 2147483647 h 305"/>
              <a:gd name="T36" fmla="*/ 2147483647 w 297"/>
              <a:gd name="T37" fmla="*/ 2147483647 h 305"/>
              <a:gd name="T38" fmla="*/ 2147483647 w 297"/>
              <a:gd name="T39" fmla="*/ 2147483647 h 305"/>
              <a:gd name="T40" fmla="*/ 2147483647 w 297"/>
              <a:gd name="T41" fmla="*/ 2147483647 h 305"/>
              <a:gd name="T42" fmla="*/ 2147483647 w 297"/>
              <a:gd name="T43" fmla="*/ 2147483647 h 305"/>
              <a:gd name="T44" fmla="*/ 2147483647 w 297"/>
              <a:gd name="T45" fmla="*/ 2147483647 h 305"/>
              <a:gd name="T46" fmla="*/ 2147483647 w 297"/>
              <a:gd name="T47" fmla="*/ 2147483647 h 305"/>
              <a:gd name="T48" fmla="*/ 2147483647 w 297"/>
              <a:gd name="T49" fmla="*/ 2147483647 h 305"/>
              <a:gd name="T50" fmla="*/ 2147483647 w 297"/>
              <a:gd name="T51" fmla="*/ 2147483647 h 305"/>
              <a:gd name="T52" fmla="*/ 2147483647 w 297"/>
              <a:gd name="T53" fmla="*/ 2147483647 h 305"/>
              <a:gd name="T54" fmla="*/ 2147483647 w 297"/>
              <a:gd name="T55" fmla="*/ 2147483647 h 305"/>
              <a:gd name="T56" fmla="*/ 2147483647 w 297"/>
              <a:gd name="T57" fmla="*/ 2147483647 h 305"/>
              <a:gd name="T58" fmla="*/ 2147483647 w 297"/>
              <a:gd name="T59" fmla="*/ 2147483647 h 305"/>
              <a:gd name="T60" fmla="*/ 2147483647 w 297"/>
              <a:gd name="T61" fmla="*/ 2147483647 h 305"/>
              <a:gd name="T62" fmla="*/ 2147483647 w 297"/>
              <a:gd name="T63" fmla="*/ 2147483647 h 305"/>
              <a:gd name="T64" fmla="*/ 2147483647 w 297"/>
              <a:gd name="T65" fmla="*/ 2147483647 h 305"/>
              <a:gd name="T66" fmla="*/ 2147483647 w 297"/>
              <a:gd name="T67" fmla="*/ 2147483647 h 305"/>
              <a:gd name="T68" fmla="*/ 2147483647 w 297"/>
              <a:gd name="T69" fmla="*/ 2147483647 h 305"/>
              <a:gd name="T70" fmla="*/ 2147483647 w 297"/>
              <a:gd name="T71" fmla="*/ 2147483647 h 305"/>
              <a:gd name="T72" fmla="*/ 2147483647 w 297"/>
              <a:gd name="T73" fmla="*/ 2147483647 h 305"/>
              <a:gd name="T74" fmla="*/ 2147483647 w 297"/>
              <a:gd name="T75" fmla="*/ 2147483647 h 305"/>
              <a:gd name="T76" fmla="*/ 2147483647 w 297"/>
              <a:gd name="T77" fmla="*/ 2147483647 h 305"/>
              <a:gd name="T78" fmla="*/ 0 w 297"/>
              <a:gd name="T79" fmla="*/ 2147483647 h 305"/>
              <a:gd name="T80" fmla="*/ 0 w 297"/>
              <a:gd name="T81" fmla="*/ 2147483647 h 305"/>
              <a:gd name="T82" fmla="*/ 0 w 297"/>
              <a:gd name="T83" fmla="*/ 2147483647 h 305"/>
              <a:gd name="T84" fmla="*/ 0 w 297"/>
              <a:gd name="T85" fmla="*/ 2147483647 h 305"/>
              <a:gd name="T86" fmla="*/ 0 w 297"/>
              <a:gd name="T87" fmla="*/ 2147483647 h 305"/>
              <a:gd name="T88" fmla="*/ 0 w 297"/>
              <a:gd name="T89" fmla="*/ 2147483647 h 305"/>
              <a:gd name="T90" fmla="*/ 0 w 297"/>
              <a:gd name="T91" fmla="*/ 2147483647 h 305"/>
              <a:gd name="T92" fmla="*/ 0 w 297"/>
              <a:gd name="T93" fmla="*/ 2147483647 h 305"/>
              <a:gd name="T94" fmla="*/ 0 w 297"/>
              <a:gd name="T95" fmla="*/ 2147483647 h 305"/>
              <a:gd name="T96" fmla="*/ 0 w 297"/>
              <a:gd name="T97" fmla="*/ 2147483647 h 305"/>
              <a:gd name="T98" fmla="*/ 0 w 297"/>
              <a:gd name="T99" fmla="*/ 2147483647 h 305"/>
              <a:gd name="T100" fmla="*/ 2147483647 w 297"/>
              <a:gd name="T101" fmla="*/ 2147483647 h 30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97" h="305">
                <a:moveTo>
                  <a:pt x="22" y="8"/>
                </a:moveTo>
                <a:lnTo>
                  <a:pt x="29" y="8"/>
                </a:lnTo>
                <a:lnTo>
                  <a:pt x="37" y="8"/>
                </a:lnTo>
                <a:lnTo>
                  <a:pt x="52" y="8"/>
                </a:lnTo>
                <a:lnTo>
                  <a:pt x="59" y="8"/>
                </a:lnTo>
                <a:lnTo>
                  <a:pt x="66" y="8"/>
                </a:lnTo>
                <a:lnTo>
                  <a:pt x="74" y="8"/>
                </a:lnTo>
                <a:lnTo>
                  <a:pt x="81" y="8"/>
                </a:lnTo>
                <a:lnTo>
                  <a:pt x="89" y="8"/>
                </a:lnTo>
                <a:lnTo>
                  <a:pt x="96" y="8"/>
                </a:lnTo>
                <a:lnTo>
                  <a:pt x="103" y="8"/>
                </a:lnTo>
                <a:lnTo>
                  <a:pt x="111" y="8"/>
                </a:lnTo>
                <a:lnTo>
                  <a:pt x="118" y="8"/>
                </a:lnTo>
                <a:lnTo>
                  <a:pt x="126" y="8"/>
                </a:lnTo>
                <a:lnTo>
                  <a:pt x="133" y="8"/>
                </a:lnTo>
                <a:lnTo>
                  <a:pt x="140" y="8"/>
                </a:lnTo>
                <a:lnTo>
                  <a:pt x="148" y="8"/>
                </a:lnTo>
                <a:lnTo>
                  <a:pt x="155" y="8"/>
                </a:lnTo>
                <a:lnTo>
                  <a:pt x="163" y="8"/>
                </a:lnTo>
                <a:lnTo>
                  <a:pt x="170" y="8"/>
                </a:lnTo>
                <a:lnTo>
                  <a:pt x="177" y="8"/>
                </a:lnTo>
                <a:lnTo>
                  <a:pt x="185" y="8"/>
                </a:lnTo>
                <a:lnTo>
                  <a:pt x="192" y="8"/>
                </a:lnTo>
                <a:lnTo>
                  <a:pt x="200" y="8"/>
                </a:lnTo>
                <a:lnTo>
                  <a:pt x="207" y="8"/>
                </a:lnTo>
                <a:lnTo>
                  <a:pt x="222" y="8"/>
                </a:lnTo>
                <a:lnTo>
                  <a:pt x="229" y="8"/>
                </a:lnTo>
                <a:lnTo>
                  <a:pt x="237" y="8"/>
                </a:lnTo>
                <a:lnTo>
                  <a:pt x="244" y="8"/>
                </a:lnTo>
                <a:lnTo>
                  <a:pt x="251" y="8"/>
                </a:lnTo>
                <a:lnTo>
                  <a:pt x="259" y="8"/>
                </a:lnTo>
                <a:lnTo>
                  <a:pt x="259" y="0"/>
                </a:lnTo>
                <a:lnTo>
                  <a:pt x="259" y="8"/>
                </a:lnTo>
                <a:lnTo>
                  <a:pt x="259" y="0"/>
                </a:lnTo>
                <a:lnTo>
                  <a:pt x="266" y="0"/>
                </a:lnTo>
                <a:lnTo>
                  <a:pt x="273" y="0"/>
                </a:lnTo>
                <a:lnTo>
                  <a:pt x="281" y="0"/>
                </a:lnTo>
                <a:lnTo>
                  <a:pt x="288" y="0"/>
                </a:lnTo>
                <a:lnTo>
                  <a:pt x="288" y="8"/>
                </a:lnTo>
                <a:lnTo>
                  <a:pt x="288" y="15"/>
                </a:lnTo>
                <a:lnTo>
                  <a:pt x="288" y="23"/>
                </a:lnTo>
                <a:lnTo>
                  <a:pt x="288" y="30"/>
                </a:lnTo>
                <a:lnTo>
                  <a:pt x="288" y="37"/>
                </a:lnTo>
                <a:lnTo>
                  <a:pt x="288" y="45"/>
                </a:lnTo>
                <a:lnTo>
                  <a:pt x="288" y="52"/>
                </a:lnTo>
                <a:lnTo>
                  <a:pt x="288" y="60"/>
                </a:lnTo>
                <a:lnTo>
                  <a:pt x="288" y="67"/>
                </a:lnTo>
                <a:lnTo>
                  <a:pt x="288" y="74"/>
                </a:lnTo>
                <a:lnTo>
                  <a:pt x="288" y="82"/>
                </a:lnTo>
                <a:lnTo>
                  <a:pt x="288" y="89"/>
                </a:lnTo>
                <a:lnTo>
                  <a:pt x="296" y="89"/>
                </a:lnTo>
                <a:lnTo>
                  <a:pt x="296" y="97"/>
                </a:lnTo>
                <a:lnTo>
                  <a:pt x="296" y="104"/>
                </a:lnTo>
                <a:lnTo>
                  <a:pt x="296" y="111"/>
                </a:lnTo>
                <a:lnTo>
                  <a:pt x="296" y="119"/>
                </a:lnTo>
                <a:lnTo>
                  <a:pt x="296" y="126"/>
                </a:lnTo>
                <a:lnTo>
                  <a:pt x="296" y="134"/>
                </a:lnTo>
                <a:lnTo>
                  <a:pt x="296" y="141"/>
                </a:lnTo>
                <a:lnTo>
                  <a:pt x="296" y="148"/>
                </a:lnTo>
                <a:lnTo>
                  <a:pt x="296" y="156"/>
                </a:lnTo>
                <a:lnTo>
                  <a:pt x="296" y="163"/>
                </a:lnTo>
                <a:lnTo>
                  <a:pt x="296" y="171"/>
                </a:lnTo>
                <a:lnTo>
                  <a:pt x="296" y="178"/>
                </a:lnTo>
                <a:lnTo>
                  <a:pt x="296" y="185"/>
                </a:lnTo>
                <a:lnTo>
                  <a:pt x="296" y="193"/>
                </a:lnTo>
                <a:lnTo>
                  <a:pt x="296" y="200"/>
                </a:lnTo>
                <a:lnTo>
                  <a:pt x="296" y="208"/>
                </a:lnTo>
                <a:lnTo>
                  <a:pt x="296" y="215"/>
                </a:lnTo>
                <a:lnTo>
                  <a:pt x="296" y="222"/>
                </a:lnTo>
                <a:lnTo>
                  <a:pt x="296" y="230"/>
                </a:lnTo>
                <a:lnTo>
                  <a:pt x="296" y="237"/>
                </a:lnTo>
                <a:lnTo>
                  <a:pt x="296" y="245"/>
                </a:lnTo>
                <a:lnTo>
                  <a:pt x="296" y="252"/>
                </a:lnTo>
                <a:lnTo>
                  <a:pt x="296" y="259"/>
                </a:lnTo>
                <a:lnTo>
                  <a:pt x="296" y="267"/>
                </a:lnTo>
                <a:lnTo>
                  <a:pt x="296" y="274"/>
                </a:lnTo>
                <a:lnTo>
                  <a:pt x="296" y="282"/>
                </a:lnTo>
                <a:lnTo>
                  <a:pt x="296" y="289"/>
                </a:lnTo>
                <a:lnTo>
                  <a:pt x="296" y="296"/>
                </a:lnTo>
                <a:lnTo>
                  <a:pt x="281" y="296"/>
                </a:lnTo>
                <a:lnTo>
                  <a:pt x="266" y="296"/>
                </a:lnTo>
                <a:lnTo>
                  <a:pt x="259" y="296"/>
                </a:lnTo>
                <a:lnTo>
                  <a:pt x="251" y="296"/>
                </a:lnTo>
                <a:lnTo>
                  <a:pt x="244" y="296"/>
                </a:lnTo>
                <a:lnTo>
                  <a:pt x="237" y="296"/>
                </a:lnTo>
                <a:lnTo>
                  <a:pt x="229" y="296"/>
                </a:lnTo>
                <a:lnTo>
                  <a:pt x="222" y="296"/>
                </a:lnTo>
                <a:lnTo>
                  <a:pt x="214" y="296"/>
                </a:lnTo>
                <a:lnTo>
                  <a:pt x="207" y="296"/>
                </a:lnTo>
                <a:lnTo>
                  <a:pt x="200" y="296"/>
                </a:lnTo>
                <a:lnTo>
                  <a:pt x="192" y="296"/>
                </a:lnTo>
                <a:lnTo>
                  <a:pt x="185" y="296"/>
                </a:lnTo>
                <a:lnTo>
                  <a:pt x="170" y="296"/>
                </a:lnTo>
                <a:lnTo>
                  <a:pt x="163" y="296"/>
                </a:lnTo>
                <a:lnTo>
                  <a:pt x="148" y="296"/>
                </a:lnTo>
                <a:lnTo>
                  <a:pt x="140" y="296"/>
                </a:lnTo>
                <a:lnTo>
                  <a:pt x="133" y="296"/>
                </a:lnTo>
                <a:lnTo>
                  <a:pt x="126" y="296"/>
                </a:lnTo>
                <a:lnTo>
                  <a:pt x="118" y="296"/>
                </a:lnTo>
                <a:lnTo>
                  <a:pt x="111" y="296"/>
                </a:lnTo>
                <a:lnTo>
                  <a:pt x="103" y="296"/>
                </a:lnTo>
                <a:lnTo>
                  <a:pt x="89" y="296"/>
                </a:lnTo>
                <a:lnTo>
                  <a:pt x="81" y="296"/>
                </a:lnTo>
                <a:lnTo>
                  <a:pt x="81" y="304"/>
                </a:lnTo>
                <a:lnTo>
                  <a:pt x="74" y="304"/>
                </a:lnTo>
                <a:lnTo>
                  <a:pt x="66" y="304"/>
                </a:lnTo>
                <a:lnTo>
                  <a:pt x="59" y="304"/>
                </a:lnTo>
                <a:lnTo>
                  <a:pt x="52" y="304"/>
                </a:lnTo>
                <a:lnTo>
                  <a:pt x="44" y="304"/>
                </a:lnTo>
                <a:lnTo>
                  <a:pt x="29" y="304"/>
                </a:lnTo>
                <a:lnTo>
                  <a:pt x="15" y="304"/>
                </a:lnTo>
                <a:lnTo>
                  <a:pt x="7" y="304"/>
                </a:lnTo>
                <a:lnTo>
                  <a:pt x="7" y="296"/>
                </a:lnTo>
                <a:lnTo>
                  <a:pt x="7" y="289"/>
                </a:lnTo>
                <a:lnTo>
                  <a:pt x="7" y="282"/>
                </a:lnTo>
                <a:lnTo>
                  <a:pt x="7" y="274"/>
                </a:lnTo>
                <a:lnTo>
                  <a:pt x="7" y="267"/>
                </a:lnTo>
                <a:lnTo>
                  <a:pt x="0" y="267"/>
                </a:lnTo>
                <a:lnTo>
                  <a:pt x="0" y="259"/>
                </a:lnTo>
                <a:lnTo>
                  <a:pt x="0" y="252"/>
                </a:lnTo>
                <a:lnTo>
                  <a:pt x="0" y="245"/>
                </a:lnTo>
                <a:lnTo>
                  <a:pt x="0" y="237"/>
                </a:lnTo>
                <a:lnTo>
                  <a:pt x="0" y="230"/>
                </a:lnTo>
                <a:lnTo>
                  <a:pt x="0" y="222"/>
                </a:lnTo>
                <a:lnTo>
                  <a:pt x="0" y="215"/>
                </a:lnTo>
                <a:lnTo>
                  <a:pt x="0" y="208"/>
                </a:lnTo>
                <a:lnTo>
                  <a:pt x="0" y="200"/>
                </a:lnTo>
                <a:lnTo>
                  <a:pt x="0" y="193"/>
                </a:lnTo>
                <a:lnTo>
                  <a:pt x="0" y="185"/>
                </a:lnTo>
                <a:lnTo>
                  <a:pt x="0" y="178"/>
                </a:lnTo>
                <a:lnTo>
                  <a:pt x="0" y="171"/>
                </a:lnTo>
                <a:lnTo>
                  <a:pt x="0" y="163"/>
                </a:lnTo>
                <a:lnTo>
                  <a:pt x="0" y="156"/>
                </a:lnTo>
                <a:lnTo>
                  <a:pt x="0" y="148"/>
                </a:lnTo>
                <a:lnTo>
                  <a:pt x="0" y="141"/>
                </a:lnTo>
                <a:lnTo>
                  <a:pt x="0" y="134"/>
                </a:lnTo>
                <a:lnTo>
                  <a:pt x="0" y="126"/>
                </a:lnTo>
                <a:lnTo>
                  <a:pt x="0" y="119"/>
                </a:lnTo>
                <a:lnTo>
                  <a:pt x="0" y="111"/>
                </a:lnTo>
                <a:lnTo>
                  <a:pt x="0" y="104"/>
                </a:lnTo>
                <a:lnTo>
                  <a:pt x="0" y="89"/>
                </a:lnTo>
                <a:lnTo>
                  <a:pt x="0" y="82"/>
                </a:lnTo>
                <a:lnTo>
                  <a:pt x="0" y="67"/>
                </a:lnTo>
                <a:lnTo>
                  <a:pt x="0" y="60"/>
                </a:lnTo>
                <a:lnTo>
                  <a:pt x="0" y="52"/>
                </a:lnTo>
                <a:lnTo>
                  <a:pt x="0" y="45"/>
                </a:lnTo>
                <a:lnTo>
                  <a:pt x="0" y="37"/>
                </a:lnTo>
                <a:lnTo>
                  <a:pt x="0" y="30"/>
                </a:lnTo>
                <a:lnTo>
                  <a:pt x="0" y="23"/>
                </a:lnTo>
                <a:lnTo>
                  <a:pt x="0" y="8"/>
                </a:lnTo>
                <a:lnTo>
                  <a:pt x="7" y="8"/>
                </a:lnTo>
                <a:lnTo>
                  <a:pt x="15" y="8"/>
                </a:lnTo>
                <a:lnTo>
                  <a:pt x="22" y="8"/>
                </a:lnTo>
              </a:path>
            </a:pathLst>
          </a:custGeom>
          <a:solidFill>
            <a:srgbClr val="FF00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5" name="Freeform 97" descr="Dark horizontal"/>
          <p:cNvSpPr>
            <a:spLocks/>
          </p:cNvSpPr>
          <p:nvPr/>
        </p:nvSpPr>
        <p:spPr bwMode="auto">
          <a:xfrm>
            <a:off x="6367463" y="4448771"/>
            <a:ext cx="249237" cy="265212"/>
          </a:xfrm>
          <a:custGeom>
            <a:avLst/>
            <a:gdLst>
              <a:gd name="T0" fmla="*/ 2147483647 w 157"/>
              <a:gd name="T1" fmla="*/ 0 h 297"/>
              <a:gd name="T2" fmla="*/ 2147483647 w 157"/>
              <a:gd name="T3" fmla="*/ 2147483647 h 297"/>
              <a:gd name="T4" fmla="*/ 2147483647 w 157"/>
              <a:gd name="T5" fmla="*/ 2147483647 h 297"/>
              <a:gd name="T6" fmla="*/ 2147483647 w 157"/>
              <a:gd name="T7" fmla="*/ 2147483647 h 297"/>
              <a:gd name="T8" fmla="*/ 2147483647 w 157"/>
              <a:gd name="T9" fmla="*/ 2147483647 h 297"/>
              <a:gd name="T10" fmla="*/ 2147483647 w 157"/>
              <a:gd name="T11" fmla="*/ 2147483647 h 297"/>
              <a:gd name="T12" fmla="*/ 2147483647 w 157"/>
              <a:gd name="T13" fmla="*/ 2147483647 h 297"/>
              <a:gd name="T14" fmla="*/ 2147483647 w 157"/>
              <a:gd name="T15" fmla="*/ 2147483647 h 297"/>
              <a:gd name="T16" fmla="*/ 2147483647 w 157"/>
              <a:gd name="T17" fmla="*/ 2147483647 h 297"/>
              <a:gd name="T18" fmla="*/ 2147483647 w 157"/>
              <a:gd name="T19" fmla="*/ 2147483647 h 297"/>
              <a:gd name="T20" fmla="*/ 2147483647 w 157"/>
              <a:gd name="T21" fmla="*/ 2147483647 h 297"/>
              <a:gd name="T22" fmla="*/ 2147483647 w 157"/>
              <a:gd name="T23" fmla="*/ 2147483647 h 297"/>
              <a:gd name="T24" fmla="*/ 2147483647 w 157"/>
              <a:gd name="T25" fmla="*/ 2147483647 h 297"/>
              <a:gd name="T26" fmla="*/ 2147483647 w 157"/>
              <a:gd name="T27" fmla="*/ 2147483647 h 297"/>
              <a:gd name="T28" fmla="*/ 2147483647 w 157"/>
              <a:gd name="T29" fmla="*/ 2147483647 h 297"/>
              <a:gd name="T30" fmla="*/ 2147483647 w 157"/>
              <a:gd name="T31" fmla="*/ 2147483647 h 297"/>
              <a:gd name="T32" fmla="*/ 2147483647 w 157"/>
              <a:gd name="T33" fmla="*/ 2147483647 h 297"/>
              <a:gd name="T34" fmla="*/ 2147483647 w 157"/>
              <a:gd name="T35" fmla="*/ 2147483647 h 297"/>
              <a:gd name="T36" fmla="*/ 2147483647 w 157"/>
              <a:gd name="T37" fmla="*/ 2147483647 h 297"/>
              <a:gd name="T38" fmla="*/ 2147483647 w 157"/>
              <a:gd name="T39" fmla="*/ 2147483647 h 297"/>
              <a:gd name="T40" fmla="*/ 2147483647 w 157"/>
              <a:gd name="T41" fmla="*/ 2147483647 h 297"/>
              <a:gd name="T42" fmla="*/ 2147483647 w 157"/>
              <a:gd name="T43" fmla="*/ 2147483647 h 297"/>
              <a:gd name="T44" fmla="*/ 2147483647 w 157"/>
              <a:gd name="T45" fmla="*/ 2147483647 h 297"/>
              <a:gd name="T46" fmla="*/ 2147483647 w 157"/>
              <a:gd name="T47" fmla="*/ 2147483647 h 297"/>
              <a:gd name="T48" fmla="*/ 2147483647 w 157"/>
              <a:gd name="T49" fmla="*/ 2147483647 h 297"/>
              <a:gd name="T50" fmla="*/ 2147483647 w 157"/>
              <a:gd name="T51" fmla="*/ 2147483647 h 297"/>
              <a:gd name="T52" fmla="*/ 2147483647 w 157"/>
              <a:gd name="T53" fmla="*/ 2147483647 h 297"/>
              <a:gd name="T54" fmla="*/ 2147483647 w 157"/>
              <a:gd name="T55" fmla="*/ 2147483647 h 297"/>
              <a:gd name="T56" fmla="*/ 2147483647 w 157"/>
              <a:gd name="T57" fmla="*/ 2147483647 h 297"/>
              <a:gd name="T58" fmla="*/ 2147483647 w 157"/>
              <a:gd name="T59" fmla="*/ 2147483647 h 297"/>
              <a:gd name="T60" fmla="*/ 2147483647 w 157"/>
              <a:gd name="T61" fmla="*/ 2147483647 h 297"/>
              <a:gd name="T62" fmla="*/ 2147483647 w 157"/>
              <a:gd name="T63" fmla="*/ 2147483647 h 297"/>
              <a:gd name="T64" fmla="*/ 2147483647 w 157"/>
              <a:gd name="T65" fmla="*/ 2147483647 h 297"/>
              <a:gd name="T66" fmla="*/ 2147483647 w 157"/>
              <a:gd name="T67" fmla="*/ 2147483647 h 297"/>
              <a:gd name="T68" fmla="*/ 2147483647 w 157"/>
              <a:gd name="T69" fmla="*/ 2147483647 h 297"/>
              <a:gd name="T70" fmla="*/ 0 w 157"/>
              <a:gd name="T71" fmla="*/ 2147483647 h 297"/>
              <a:gd name="T72" fmla="*/ 0 w 157"/>
              <a:gd name="T73" fmla="*/ 2147483647 h 297"/>
              <a:gd name="T74" fmla="*/ 0 w 157"/>
              <a:gd name="T75" fmla="*/ 2147483647 h 297"/>
              <a:gd name="T76" fmla="*/ 0 w 157"/>
              <a:gd name="T77" fmla="*/ 2147483647 h 297"/>
              <a:gd name="T78" fmla="*/ 2147483647 w 157"/>
              <a:gd name="T79" fmla="*/ 0 h 297"/>
              <a:gd name="T80" fmla="*/ 2147483647 w 157"/>
              <a:gd name="T81" fmla="*/ 0 h 297"/>
              <a:gd name="T82" fmla="*/ 2147483647 w 157"/>
              <a:gd name="T83" fmla="*/ 0 h 297"/>
              <a:gd name="T84" fmla="*/ 2147483647 w 157"/>
              <a:gd name="T85" fmla="*/ 0 h 297"/>
              <a:gd name="T86" fmla="*/ 2147483647 w 157"/>
              <a:gd name="T87" fmla="*/ 0 h 2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297">
                <a:moveTo>
                  <a:pt x="96" y="0"/>
                </a:moveTo>
                <a:lnTo>
                  <a:pt x="104" y="0"/>
                </a:lnTo>
                <a:lnTo>
                  <a:pt x="111" y="0"/>
                </a:lnTo>
                <a:lnTo>
                  <a:pt x="111" y="8"/>
                </a:lnTo>
                <a:lnTo>
                  <a:pt x="119" y="15"/>
                </a:lnTo>
                <a:lnTo>
                  <a:pt x="111" y="23"/>
                </a:lnTo>
                <a:lnTo>
                  <a:pt x="111" y="30"/>
                </a:lnTo>
                <a:lnTo>
                  <a:pt x="111" y="37"/>
                </a:lnTo>
                <a:lnTo>
                  <a:pt x="104" y="45"/>
                </a:lnTo>
                <a:lnTo>
                  <a:pt x="104" y="52"/>
                </a:lnTo>
                <a:lnTo>
                  <a:pt x="104" y="60"/>
                </a:lnTo>
                <a:lnTo>
                  <a:pt x="111" y="60"/>
                </a:lnTo>
                <a:lnTo>
                  <a:pt x="111" y="67"/>
                </a:lnTo>
                <a:lnTo>
                  <a:pt x="111" y="74"/>
                </a:lnTo>
                <a:lnTo>
                  <a:pt x="119" y="74"/>
                </a:lnTo>
                <a:lnTo>
                  <a:pt x="119" y="82"/>
                </a:lnTo>
                <a:lnTo>
                  <a:pt x="126" y="82"/>
                </a:lnTo>
                <a:lnTo>
                  <a:pt x="126" y="89"/>
                </a:lnTo>
                <a:lnTo>
                  <a:pt x="126" y="97"/>
                </a:lnTo>
                <a:lnTo>
                  <a:pt x="126" y="104"/>
                </a:lnTo>
                <a:lnTo>
                  <a:pt x="119" y="111"/>
                </a:lnTo>
                <a:lnTo>
                  <a:pt x="119" y="119"/>
                </a:lnTo>
                <a:lnTo>
                  <a:pt x="111" y="119"/>
                </a:lnTo>
                <a:lnTo>
                  <a:pt x="111" y="126"/>
                </a:lnTo>
                <a:lnTo>
                  <a:pt x="119" y="126"/>
                </a:lnTo>
                <a:lnTo>
                  <a:pt x="119" y="119"/>
                </a:lnTo>
                <a:lnTo>
                  <a:pt x="119" y="126"/>
                </a:lnTo>
                <a:lnTo>
                  <a:pt x="111" y="126"/>
                </a:lnTo>
                <a:lnTo>
                  <a:pt x="111" y="134"/>
                </a:lnTo>
                <a:lnTo>
                  <a:pt x="111" y="141"/>
                </a:lnTo>
                <a:lnTo>
                  <a:pt x="111" y="148"/>
                </a:lnTo>
                <a:lnTo>
                  <a:pt x="111" y="141"/>
                </a:lnTo>
                <a:lnTo>
                  <a:pt x="111" y="148"/>
                </a:lnTo>
                <a:lnTo>
                  <a:pt x="111" y="156"/>
                </a:lnTo>
                <a:lnTo>
                  <a:pt x="119" y="156"/>
                </a:lnTo>
                <a:lnTo>
                  <a:pt x="119" y="163"/>
                </a:lnTo>
                <a:lnTo>
                  <a:pt x="119" y="171"/>
                </a:lnTo>
                <a:lnTo>
                  <a:pt x="126" y="171"/>
                </a:lnTo>
                <a:lnTo>
                  <a:pt x="133" y="178"/>
                </a:lnTo>
                <a:lnTo>
                  <a:pt x="141" y="185"/>
                </a:lnTo>
                <a:lnTo>
                  <a:pt x="141" y="193"/>
                </a:lnTo>
                <a:lnTo>
                  <a:pt x="141" y="200"/>
                </a:lnTo>
                <a:lnTo>
                  <a:pt x="141" y="208"/>
                </a:lnTo>
                <a:lnTo>
                  <a:pt x="141" y="215"/>
                </a:lnTo>
                <a:lnTo>
                  <a:pt x="141" y="222"/>
                </a:lnTo>
                <a:lnTo>
                  <a:pt x="148" y="230"/>
                </a:lnTo>
                <a:lnTo>
                  <a:pt x="148" y="237"/>
                </a:lnTo>
                <a:lnTo>
                  <a:pt x="141" y="237"/>
                </a:lnTo>
                <a:lnTo>
                  <a:pt x="141" y="245"/>
                </a:lnTo>
                <a:lnTo>
                  <a:pt x="141" y="252"/>
                </a:lnTo>
                <a:lnTo>
                  <a:pt x="148" y="252"/>
                </a:lnTo>
                <a:lnTo>
                  <a:pt x="148" y="259"/>
                </a:lnTo>
                <a:lnTo>
                  <a:pt x="141" y="259"/>
                </a:lnTo>
                <a:lnTo>
                  <a:pt x="148" y="259"/>
                </a:lnTo>
                <a:lnTo>
                  <a:pt x="148" y="267"/>
                </a:lnTo>
                <a:lnTo>
                  <a:pt x="148" y="274"/>
                </a:lnTo>
                <a:lnTo>
                  <a:pt x="148" y="282"/>
                </a:lnTo>
                <a:lnTo>
                  <a:pt x="156" y="289"/>
                </a:lnTo>
                <a:lnTo>
                  <a:pt x="148" y="289"/>
                </a:lnTo>
                <a:lnTo>
                  <a:pt x="141" y="289"/>
                </a:lnTo>
                <a:lnTo>
                  <a:pt x="133" y="289"/>
                </a:lnTo>
                <a:lnTo>
                  <a:pt x="133" y="296"/>
                </a:lnTo>
                <a:lnTo>
                  <a:pt x="126" y="296"/>
                </a:lnTo>
                <a:lnTo>
                  <a:pt x="119" y="296"/>
                </a:lnTo>
                <a:lnTo>
                  <a:pt x="111" y="296"/>
                </a:lnTo>
                <a:lnTo>
                  <a:pt x="104" y="296"/>
                </a:lnTo>
                <a:lnTo>
                  <a:pt x="96" y="296"/>
                </a:lnTo>
                <a:lnTo>
                  <a:pt x="89" y="296"/>
                </a:lnTo>
                <a:lnTo>
                  <a:pt x="82" y="296"/>
                </a:lnTo>
                <a:lnTo>
                  <a:pt x="74" y="296"/>
                </a:lnTo>
                <a:lnTo>
                  <a:pt x="67" y="296"/>
                </a:lnTo>
                <a:lnTo>
                  <a:pt x="59" y="296"/>
                </a:lnTo>
                <a:lnTo>
                  <a:pt x="52" y="296"/>
                </a:lnTo>
                <a:lnTo>
                  <a:pt x="45" y="296"/>
                </a:lnTo>
                <a:lnTo>
                  <a:pt x="30" y="296"/>
                </a:lnTo>
                <a:lnTo>
                  <a:pt x="22" y="296"/>
                </a:lnTo>
                <a:lnTo>
                  <a:pt x="15" y="296"/>
                </a:lnTo>
                <a:lnTo>
                  <a:pt x="8" y="296"/>
                </a:lnTo>
                <a:lnTo>
                  <a:pt x="8" y="289"/>
                </a:lnTo>
                <a:lnTo>
                  <a:pt x="8" y="282"/>
                </a:lnTo>
                <a:lnTo>
                  <a:pt x="8" y="274"/>
                </a:lnTo>
                <a:lnTo>
                  <a:pt x="8" y="267"/>
                </a:lnTo>
                <a:lnTo>
                  <a:pt x="8" y="259"/>
                </a:lnTo>
                <a:lnTo>
                  <a:pt x="8" y="252"/>
                </a:lnTo>
                <a:lnTo>
                  <a:pt x="8" y="245"/>
                </a:lnTo>
                <a:lnTo>
                  <a:pt x="8" y="237"/>
                </a:lnTo>
                <a:lnTo>
                  <a:pt x="8" y="230"/>
                </a:lnTo>
                <a:lnTo>
                  <a:pt x="8" y="222"/>
                </a:lnTo>
                <a:lnTo>
                  <a:pt x="8" y="215"/>
                </a:lnTo>
                <a:lnTo>
                  <a:pt x="8" y="208"/>
                </a:lnTo>
                <a:lnTo>
                  <a:pt x="8" y="200"/>
                </a:lnTo>
                <a:lnTo>
                  <a:pt x="8" y="193"/>
                </a:lnTo>
                <a:lnTo>
                  <a:pt x="8" y="185"/>
                </a:lnTo>
                <a:lnTo>
                  <a:pt x="8" y="178"/>
                </a:lnTo>
                <a:lnTo>
                  <a:pt x="8" y="171"/>
                </a:lnTo>
                <a:lnTo>
                  <a:pt x="8" y="163"/>
                </a:lnTo>
                <a:lnTo>
                  <a:pt x="8" y="156"/>
                </a:lnTo>
                <a:lnTo>
                  <a:pt x="8" y="148"/>
                </a:lnTo>
                <a:lnTo>
                  <a:pt x="8" y="141"/>
                </a:lnTo>
                <a:lnTo>
                  <a:pt x="8" y="134"/>
                </a:lnTo>
                <a:lnTo>
                  <a:pt x="8" y="126"/>
                </a:lnTo>
                <a:lnTo>
                  <a:pt x="8" y="119"/>
                </a:lnTo>
                <a:lnTo>
                  <a:pt x="8" y="111"/>
                </a:lnTo>
                <a:lnTo>
                  <a:pt x="8" y="104"/>
                </a:lnTo>
                <a:lnTo>
                  <a:pt x="8" y="97"/>
                </a:lnTo>
                <a:lnTo>
                  <a:pt x="8" y="89"/>
                </a:lnTo>
                <a:lnTo>
                  <a:pt x="0" y="89"/>
                </a:lnTo>
                <a:lnTo>
                  <a:pt x="0" y="82"/>
                </a:lnTo>
                <a:lnTo>
                  <a:pt x="0" y="74"/>
                </a:lnTo>
                <a:lnTo>
                  <a:pt x="0" y="67"/>
                </a:lnTo>
                <a:lnTo>
                  <a:pt x="0" y="60"/>
                </a:lnTo>
                <a:lnTo>
                  <a:pt x="0" y="52"/>
                </a:lnTo>
                <a:lnTo>
                  <a:pt x="0" y="45"/>
                </a:lnTo>
                <a:lnTo>
                  <a:pt x="0" y="37"/>
                </a:lnTo>
                <a:lnTo>
                  <a:pt x="0" y="30"/>
                </a:lnTo>
                <a:lnTo>
                  <a:pt x="0" y="23"/>
                </a:lnTo>
                <a:lnTo>
                  <a:pt x="0" y="15"/>
                </a:lnTo>
                <a:lnTo>
                  <a:pt x="0" y="8"/>
                </a:lnTo>
                <a:lnTo>
                  <a:pt x="0" y="0"/>
                </a:lnTo>
                <a:lnTo>
                  <a:pt x="8" y="0"/>
                </a:lnTo>
                <a:lnTo>
                  <a:pt x="15" y="0"/>
                </a:lnTo>
                <a:lnTo>
                  <a:pt x="22" y="0"/>
                </a:lnTo>
                <a:lnTo>
                  <a:pt x="30" y="0"/>
                </a:lnTo>
                <a:lnTo>
                  <a:pt x="37" y="0"/>
                </a:lnTo>
                <a:lnTo>
                  <a:pt x="45" y="0"/>
                </a:lnTo>
                <a:lnTo>
                  <a:pt x="52" y="0"/>
                </a:lnTo>
                <a:lnTo>
                  <a:pt x="59" y="0"/>
                </a:lnTo>
                <a:lnTo>
                  <a:pt x="67" y="0"/>
                </a:lnTo>
                <a:lnTo>
                  <a:pt x="74" y="0"/>
                </a:lnTo>
                <a:lnTo>
                  <a:pt x="82" y="0"/>
                </a:lnTo>
                <a:lnTo>
                  <a:pt x="89" y="0"/>
                </a:lnTo>
                <a:lnTo>
                  <a:pt x="96" y="0"/>
                </a:lnTo>
              </a:path>
            </a:pathLst>
          </a:custGeom>
          <a:solidFill>
            <a:srgbClr val="FF0000"/>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6" name="Freeform 98"/>
          <p:cNvSpPr>
            <a:spLocks/>
          </p:cNvSpPr>
          <p:nvPr/>
        </p:nvSpPr>
        <p:spPr bwMode="auto">
          <a:xfrm>
            <a:off x="4652966" y="4713089"/>
            <a:ext cx="460375" cy="266105"/>
          </a:xfrm>
          <a:custGeom>
            <a:avLst/>
            <a:gdLst>
              <a:gd name="T0" fmla="*/ 2147483647 w 290"/>
              <a:gd name="T1" fmla="*/ 0 h 298"/>
              <a:gd name="T2" fmla="*/ 2147483647 w 290"/>
              <a:gd name="T3" fmla="*/ 0 h 298"/>
              <a:gd name="T4" fmla="*/ 2147483647 w 290"/>
              <a:gd name="T5" fmla="*/ 0 h 298"/>
              <a:gd name="T6" fmla="*/ 2147483647 w 290"/>
              <a:gd name="T7" fmla="*/ 0 h 298"/>
              <a:gd name="T8" fmla="*/ 2147483647 w 290"/>
              <a:gd name="T9" fmla="*/ 0 h 298"/>
              <a:gd name="T10" fmla="*/ 2147483647 w 290"/>
              <a:gd name="T11" fmla="*/ 0 h 298"/>
              <a:gd name="T12" fmla="*/ 2147483647 w 290"/>
              <a:gd name="T13" fmla="*/ 0 h 298"/>
              <a:gd name="T14" fmla="*/ 2147483647 w 290"/>
              <a:gd name="T15" fmla="*/ 0 h 298"/>
              <a:gd name="T16" fmla="*/ 2147483647 w 290"/>
              <a:gd name="T17" fmla="*/ 0 h 298"/>
              <a:gd name="T18" fmla="*/ 2147483647 w 290"/>
              <a:gd name="T19" fmla="*/ 0 h 298"/>
              <a:gd name="T20" fmla="*/ 2147483647 w 290"/>
              <a:gd name="T21" fmla="*/ 2147483647 h 298"/>
              <a:gd name="T22" fmla="*/ 2147483647 w 290"/>
              <a:gd name="T23" fmla="*/ 2147483647 h 298"/>
              <a:gd name="T24" fmla="*/ 2147483647 w 290"/>
              <a:gd name="T25" fmla="*/ 2147483647 h 298"/>
              <a:gd name="T26" fmla="*/ 2147483647 w 290"/>
              <a:gd name="T27" fmla="*/ 2147483647 h 298"/>
              <a:gd name="T28" fmla="*/ 2147483647 w 290"/>
              <a:gd name="T29" fmla="*/ 2147483647 h 298"/>
              <a:gd name="T30" fmla="*/ 2147483647 w 290"/>
              <a:gd name="T31" fmla="*/ 2147483647 h 298"/>
              <a:gd name="T32" fmla="*/ 2147483647 w 290"/>
              <a:gd name="T33" fmla="*/ 2147483647 h 298"/>
              <a:gd name="T34" fmla="*/ 2147483647 w 290"/>
              <a:gd name="T35" fmla="*/ 2147483647 h 298"/>
              <a:gd name="T36" fmla="*/ 2147483647 w 290"/>
              <a:gd name="T37" fmla="*/ 2147483647 h 298"/>
              <a:gd name="T38" fmla="*/ 2147483647 w 290"/>
              <a:gd name="T39" fmla="*/ 2147483647 h 298"/>
              <a:gd name="T40" fmla="*/ 2147483647 w 290"/>
              <a:gd name="T41" fmla="*/ 2147483647 h 298"/>
              <a:gd name="T42" fmla="*/ 2147483647 w 290"/>
              <a:gd name="T43" fmla="*/ 2147483647 h 298"/>
              <a:gd name="T44" fmla="*/ 2147483647 w 290"/>
              <a:gd name="T45" fmla="*/ 2147483647 h 298"/>
              <a:gd name="T46" fmla="*/ 2147483647 w 290"/>
              <a:gd name="T47" fmla="*/ 2147483647 h 298"/>
              <a:gd name="T48" fmla="*/ 2147483647 w 290"/>
              <a:gd name="T49" fmla="*/ 2147483647 h 298"/>
              <a:gd name="T50" fmla="*/ 2147483647 w 290"/>
              <a:gd name="T51" fmla="*/ 2147483647 h 298"/>
              <a:gd name="T52" fmla="*/ 2147483647 w 290"/>
              <a:gd name="T53" fmla="*/ 2147483647 h 298"/>
              <a:gd name="T54" fmla="*/ 2147483647 w 290"/>
              <a:gd name="T55" fmla="*/ 2147483647 h 298"/>
              <a:gd name="T56" fmla="*/ 2147483647 w 290"/>
              <a:gd name="T57" fmla="*/ 2147483647 h 298"/>
              <a:gd name="T58" fmla="*/ 2147483647 w 290"/>
              <a:gd name="T59" fmla="*/ 2147483647 h 298"/>
              <a:gd name="T60" fmla="*/ 2147483647 w 290"/>
              <a:gd name="T61" fmla="*/ 2147483647 h 298"/>
              <a:gd name="T62" fmla="*/ 2147483647 w 290"/>
              <a:gd name="T63" fmla="*/ 2147483647 h 298"/>
              <a:gd name="T64" fmla="*/ 2147483647 w 290"/>
              <a:gd name="T65" fmla="*/ 2147483647 h 298"/>
              <a:gd name="T66" fmla="*/ 2147483647 w 290"/>
              <a:gd name="T67" fmla="*/ 2147483647 h 298"/>
              <a:gd name="T68" fmla="*/ 0 w 290"/>
              <a:gd name="T69" fmla="*/ 2147483647 h 298"/>
              <a:gd name="T70" fmla="*/ 0 w 290"/>
              <a:gd name="T71" fmla="*/ 2147483647 h 298"/>
              <a:gd name="T72" fmla="*/ 0 w 290"/>
              <a:gd name="T73" fmla="*/ 2147483647 h 298"/>
              <a:gd name="T74" fmla="*/ 0 w 290"/>
              <a:gd name="T75" fmla="*/ 2147483647 h 298"/>
              <a:gd name="T76" fmla="*/ 0 w 290"/>
              <a:gd name="T77" fmla="*/ 2147483647 h 298"/>
              <a:gd name="T78" fmla="*/ 0 w 290"/>
              <a:gd name="T79" fmla="*/ 2147483647 h 298"/>
              <a:gd name="T80" fmla="*/ 0 w 290"/>
              <a:gd name="T81" fmla="*/ 2147483647 h 298"/>
              <a:gd name="T82" fmla="*/ 0 w 290"/>
              <a:gd name="T83" fmla="*/ 2147483647 h 298"/>
              <a:gd name="T84" fmla="*/ 0 w 290"/>
              <a:gd name="T85" fmla="*/ 2147483647 h 298"/>
              <a:gd name="T86" fmla="*/ 0 w 290"/>
              <a:gd name="T87" fmla="*/ 2147483647 h 298"/>
              <a:gd name="T88" fmla="*/ 0 w 290"/>
              <a:gd name="T89" fmla="*/ 2147483647 h 298"/>
              <a:gd name="T90" fmla="*/ 0 w 290"/>
              <a:gd name="T91" fmla="*/ 2147483647 h 298"/>
              <a:gd name="T92" fmla="*/ 2147483647 w 290"/>
              <a:gd name="T93" fmla="*/ 0 h 2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0" h="298">
                <a:moveTo>
                  <a:pt x="15" y="0"/>
                </a:moveTo>
                <a:lnTo>
                  <a:pt x="30" y="0"/>
                </a:lnTo>
                <a:lnTo>
                  <a:pt x="37" y="0"/>
                </a:lnTo>
                <a:lnTo>
                  <a:pt x="45" y="0"/>
                </a:lnTo>
                <a:lnTo>
                  <a:pt x="52" y="0"/>
                </a:lnTo>
                <a:lnTo>
                  <a:pt x="67" y="0"/>
                </a:lnTo>
                <a:lnTo>
                  <a:pt x="74" y="0"/>
                </a:lnTo>
                <a:lnTo>
                  <a:pt x="82" y="0"/>
                </a:lnTo>
                <a:lnTo>
                  <a:pt x="96" y="0"/>
                </a:lnTo>
                <a:lnTo>
                  <a:pt x="104" y="0"/>
                </a:lnTo>
                <a:lnTo>
                  <a:pt x="111" y="0"/>
                </a:lnTo>
                <a:lnTo>
                  <a:pt x="119" y="0"/>
                </a:lnTo>
                <a:lnTo>
                  <a:pt x="126" y="0"/>
                </a:lnTo>
                <a:lnTo>
                  <a:pt x="133" y="0"/>
                </a:lnTo>
                <a:lnTo>
                  <a:pt x="141" y="0"/>
                </a:lnTo>
                <a:lnTo>
                  <a:pt x="148" y="0"/>
                </a:lnTo>
                <a:lnTo>
                  <a:pt x="156" y="0"/>
                </a:lnTo>
                <a:lnTo>
                  <a:pt x="170" y="0"/>
                </a:lnTo>
                <a:lnTo>
                  <a:pt x="178" y="0"/>
                </a:lnTo>
                <a:lnTo>
                  <a:pt x="185" y="0"/>
                </a:lnTo>
                <a:lnTo>
                  <a:pt x="193" y="0"/>
                </a:lnTo>
                <a:lnTo>
                  <a:pt x="200" y="0"/>
                </a:lnTo>
                <a:lnTo>
                  <a:pt x="207" y="0"/>
                </a:lnTo>
                <a:lnTo>
                  <a:pt x="215" y="0"/>
                </a:lnTo>
                <a:lnTo>
                  <a:pt x="222" y="0"/>
                </a:lnTo>
                <a:lnTo>
                  <a:pt x="230" y="0"/>
                </a:lnTo>
                <a:lnTo>
                  <a:pt x="237" y="0"/>
                </a:lnTo>
                <a:lnTo>
                  <a:pt x="244" y="0"/>
                </a:lnTo>
                <a:lnTo>
                  <a:pt x="259" y="0"/>
                </a:lnTo>
                <a:lnTo>
                  <a:pt x="274" y="0"/>
                </a:lnTo>
                <a:lnTo>
                  <a:pt x="281" y="0"/>
                </a:lnTo>
                <a:lnTo>
                  <a:pt x="289" y="0"/>
                </a:lnTo>
                <a:lnTo>
                  <a:pt x="289" y="8"/>
                </a:lnTo>
                <a:lnTo>
                  <a:pt x="289" y="15"/>
                </a:lnTo>
                <a:lnTo>
                  <a:pt x="289" y="23"/>
                </a:lnTo>
                <a:lnTo>
                  <a:pt x="289" y="30"/>
                </a:lnTo>
                <a:lnTo>
                  <a:pt x="289" y="37"/>
                </a:lnTo>
                <a:lnTo>
                  <a:pt x="289" y="45"/>
                </a:lnTo>
                <a:lnTo>
                  <a:pt x="289" y="60"/>
                </a:lnTo>
                <a:lnTo>
                  <a:pt x="289" y="67"/>
                </a:lnTo>
                <a:lnTo>
                  <a:pt x="289" y="74"/>
                </a:lnTo>
                <a:lnTo>
                  <a:pt x="289" y="82"/>
                </a:lnTo>
                <a:lnTo>
                  <a:pt x="289" y="89"/>
                </a:lnTo>
                <a:lnTo>
                  <a:pt x="289" y="97"/>
                </a:lnTo>
                <a:lnTo>
                  <a:pt x="289" y="104"/>
                </a:lnTo>
                <a:lnTo>
                  <a:pt x="289" y="112"/>
                </a:lnTo>
                <a:lnTo>
                  <a:pt x="289" y="119"/>
                </a:lnTo>
                <a:lnTo>
                  <a:pt x="289" y="126"/>
                </a:lnTo>
                <a:lnTo>
                  <a:pt x="289" y="134"/>
                </a:lnTo>
                <a:lnTo>
                  <a:pt x="289" y="141"/>
                </a:lnTo>
                <a:lnTo>
                  <a:pt x="289" y="149"/>
                </a:lnTo>
                <a:lnTo>
                  <a:pt x="289" y="156"/>
                </a:lnTo>
                <a:lnTo>
                  <a:pt x="289" y="163"/>
                </a:lnTo>
                <a:lnTo>
                  <a:pt x="289" y="171"/>
                </a:lnTo>
                <a:lnTo>
                  <a:pt x="289" y="178"/>
                </a:lnTo>
                <a:lnTo>
                  <a:pt x="289" y="193"/>
                </a:lnTo>
                <a:lnTo>
                  <a:pt x="289" y="200"/>
                </a:lnTo>
                <a:lnTo>
                  <a:pt x="289" y="208"/>
                </a:lnTo>
                <a:lnTo>
                  <a:pt x="289" y="215"/>
                </a:lnTo>
                <a:lnTo>
                  <a:pt x="289" y="223"/>
                </a:lnTo>
                <a:lnTo>
                  <a:pt x="289" y="230"/>
                </a:lnTo>
                <a:lnTo>
                  <a:pt x="289" y="237"/>
                </a:lnTo>
                <a:lnTo>
                  <a:pt x="289" y="245"/>
                </a:lnTo>
                <a:lnTo>
                  <a:pt x="289" y="252"/>
                </a:lnTo>
                <a:lnTo>
                  <a:pt x="289" y="260"/>
                </a:lnTo>
                <a:lnTo>
                  <a:pt x="289" y="267"/>
                </a:lnTo>
                <a:lnTo>
                  <a:pt x="289" y="274"/>
                </a:lnTo>
                <a:lnTo>
                  <a:pt x="289" y="282"/>
                </a:lnTo>
                <a:lnTo>
                  <a:pt x="289" y="289"/>
                </a:lnTo>
                <a:lnTo>
                  <a:pt x="289" y="297"/>
                </a:lnTo>
                <a:lnTo>
                  <a:pt x="281" y="297"/>
                </a:lnTo>
                <a:lnTo>
                  <a:pt x="274" y="297"/>
                </a:lnTo>
                <a:lnTo>
                  <a:pt x="267" y="297"/>
                </a:lnTo>
                <a:lnTo>
                  <a:pt x="259" y="297"/>
                </a:lnTo>
                <a:lnTo>
                  <a:pt x="252" y="297"/>
                </a:lnTo>
                <a:lnTo>
                  <a:pt x="244" y="297"/>
                </a:lnTo>
                <a:lnTo>
                  <a:pt x="237" y="297"/>
                </a:lnTo>
                <a:lnTo>
                  <a:pt x="230" y="297"/>
                </a:lnTo>
                <a:lnTo>
                  <a:pt x="222" y="297"/>
                </a:lnTo>
                <a:lnTo>
                  <a:pt x="215" y="297"/>
                </a:lnTo>
                <a:lnTo>
                  <a:pt x="207" y="297"/>
                </a:lnTo>
                <a:lnTo>
                  <a:pt x="200" y="297"/>
                </a:lnTo>
                <a:lnTo>
                  <a:pt x="193" y="297"/>
                </a:lnTo>
                <a:lnTo>
                  <a:pt x="185" y="297"/>
                </a:lnTo>
                <a:lnTo>
                  <a:pt x="170" y="297"/>
                </a:lnTo>
                <a:lnTo>
                  <a:pt x="163" y="297"/>
                </a:lnTo>
                <a:lnTo>
                  <a:pt x="156" y="297"/>
                </a:lnTo>
                <a:lnTo>
                  <a:pt x="148" y="297"/>
                </a:lnTo>
                <a:lnTo>
                  <a:pt x="141" y="297"/>
                </a:lnTo>
                <a:lnTo>
                  <a:pt x="133" y="297"/>
                </a:lnTo>
                <a:lnTo>
                  <a:pt x="126" y="297"/>
                </a:lnTo>
                <a:lnTo>
                  <a:pt x="119" y="297"/>
                </a:lnTo>
                <a:lnTo>
                  <a:pt x="104" y="297"/>
                </a:lnTo>
                <a:lnTo>
                  <a:pt x="89" y="297"/>
                </a:lnTo>
                <a:lnTo>
                  <a:pt x="74" y="297"/>
                </a:lnTo>
                <a:lnTo>
                  <a:pt x="67" y="297"/>
                </a:lnTo>
                <a:lnTo>
                  <a:pt x="60" y="297"/>
                </a:lnTo>
                <a:lnTo>
                  <a:pt x="52" y="297"/>
                </a:lnTo>
                <a:lnTo>
                  <a:pt x="45" y="297"/>
                </a:lnTo>
                <a:lnTo>
                  <a:pt x="37" y="297"/>
                </a:lnTo>
                <a:lnTo>
                  <a:pt x="30" y="297"/>
                </a:lnTo>
                <a:lnTo>
                  <a:pt x="23" y="297"/>
                </a:lnTo>
                <a:lnTo>
                  <a:pt x="15" y="297"/>
                </a:lnTo>
                <a:lnTo>
                  <a:pt x="8" y="297"/>
                </a:lnTo>
                <a:lnTo>
                  <a:pt x="0" y="297"/>
                </a:lnTo>
                <a:lnTo>
                  <a:pt x="0" y="282"/>
                </a:lnTo>
                <a:lnTo>
                  <a:pt x="0" y="274"/>
                </a:lnTo>
                <a:lnTo>
                  <a:pt x="0" y="267"/>
                </a:lnTo>
                <a:lnTo>
                  <a:pt x="0" y="260"/>
                </a:lnTo>
                <a:lnTo>
                  <a:pt x="0" y="252"/>
                </a:lnTo>
                <a:lnTo>
                  <a:pt x="0" y="237"/>
                </a:lnTo>
                <a:lnTo>
                  <a:pt x="0" y="230"/>
                </a:lnTo>
                <a:lnTo>
                  <a:pt x="0" y="223"/>
                </a:lnTo>
                <a:lnTo>
                  <a:pt x="0" y="208"/>
                </a:lnTo>
                <a:lnTo>
                  <a:pt x="0" y="200"/>
                </a:lnTo>
                <a:lnTo>
                  <a:pt x="0" y="193"/>
                </a:lnTo>
                <a:lnTo>
                  <a:pt x="0" y="186"/>
                </a:lnTo>
                <a:lnTo>
                  <a:pt x="0" y="178"/>
                </a:lnTo>
                <a:lnTo>
                  <a:pt x="0" y="171"/>
                </a:lnTo>
                <a:lnTo>
                  <a:pt x="0" y="163"/>
                </a:lnTo>
                <a:lnTo>
                  <a:pt x="0" y="156"/>
                </a:lnTo>
                <a:lnTo>
                  <a:pt x="0" y="149"/>
                </a:lnTo>
                <a:lnTo>
                  <a:pt x="0" y="141"/>
                </a:lnTo>
                <a:lnTo>
                  <a:pt x="0" y="126"/>
                </a:lnTo>
                <a:lnTo>
                  <a:pt x="0" y="119"/>
                </a:lnTo>
                <a:lnTo>
                  <a:pt x="0" y="112"/>
                </a:lnTo>
                <a:lnTo>
                  <a:pt x="0" y="104"/>
                </a:lnTo>
                <a:lnTo>
                  <a:pt x="0" y="97"/>
                </a:lnTo>
                <a:lnTo>
                  <a:pt x="0" y="89"/>
                </a:lnTo>
                <a:lnTo>
                  <a:pt x="0" y="82"/>
                </a:lnTo>
                <a:lnTo>
                  <a:pt x="0" y="74"/>
                </a:lnTo>
                <a:lnTo>
                  <a:pt x="0" y="67"/>
                </a:lnTo>
                <a:lnTo>
                  <a:pt x="0" y="60"/>
                </a:lnTo>
                <a:lnTo>
                  <a:pt x="0" y="52"/>
                </a:lnTo>
                <a:lnTo>
                  <a:pt x="0" y="45"/>
                </a:lnTo>
                <a:lnTo>
                  <a:pt x="0" y="37"/>
                </a:lnTo>
                <a:lnTo>
                  <a:pt x="0" y="23"/>
                </a:lnTo>
                <a:lnTo>
                  <a:pt x="0" y="8"/>
                </a:lnTo>
                <a:lnTo>
                  <a:pt x="0" y="0"/>
                </a:lnTo>
                <a:lnTo>
                  <a:pt x="8" y="0"/>
                </a:lnTo>
                <a:lnTo>
                  <a:pt x="15" y="0"/>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7" name="Freeform 99"/>
          <p:cNvSpPr>
            <a:spLocks/>
          </p:cNvSpPr>
          <p:nvPr/>
        </p:nvSpPr>
        <p:spPr bwMode="auto">
          <a:xfrm>
            <a:off x="5111750" y="4720233"/>
            <a:ext cx="588963" cy="265212"/>
          </a:xfrm>
          <a:custGeom>
            <a:avLst/>
            <a:gdLst>
              <a:gd name="T0" fmla="*/ 2147483647 w 371"/>
              <a:gd name="T1" fmla="*/ 0 h 297"/>
              <a:gd name="T2" fmla="*/ 2147483647 w 371"/>
              <a:gd name="T3" fmla="*/ 0 h 297"/>
              <a:gd name="T4" fmla="*/ 2147483647 w 371"/>
              <a:gd name="T5" fmla="*/ 0 h 297"/>
              <a:gd name="T6" fmla="*/ 2147483647 w 371"/>
              <a:gd name="T7" fmla="*/ 0 h 297"/>
              <a:gd name="T8" fmla="*/ 2147483647 w 371"/>
              <a:gd name="T9" fmla="*/ 0 h 297"/>
              <a:gd name="T10" fmla="*/ 2147483647 w 371"/>
              <a:gd name="T11" fmla="*/ 0 h 297"/>
              <a:gd name="T12" fmla="*/ 2147483647 w 371"/>
              <a:gd name="T13" fmla="*/ 0 h 297"/>
              <a:gd name="T14" fmla="*/ 2147483647 w 371"/>
              <a:gd name="T15" fmla="*/ 0 h 297"/>
              <a:gd name="T16" fmla="*/ 2147483647 w 371"/>
              <a:gd name="T17" fmla="*/ 2147483647 h 297"/>
              <a:gd name="T18" fmla="*/ 2147483647 w 371"/>
              <a:gd name="T19" fmla="*/ 2147483647 h 297"/>
              <a:gd name="T20" fmla="*/ 2147483647 w 371"/>
              <a:gd name="T21" fmla="*/ 2147483647 h 297"/>
              <a:gd name="T22" fmla="*/ 2147483647 w 371"/>
              <a:gd name="T23" fmla="*/ 2147483647 h 297"/>
              <a:gd name="T24" fmla="*/ 2147483647 w 371"/>
              <a:gd name="T25" fmla="*/ 2147483647 h 297"/>
              <a:gd name="T26" fmla="*/ 2147483647 w 371"/>
              <a:gd name="T27" fmla="*/ 2147483647 h 297"/>
              <a:gd name="T28" fmla="*/ 2147483647 w 371"/>
              <a:gd name="T29" fmla="*/ 2147483647 h 297"/>
              <a:gd name="T30" fmla="*/ 2147483647 w 371"/>
              <a:gd name="T31" fmla="*/ 2147483647 h 297"/>
              <a:gd name="T32" fmla="*/ 2147483647 w 371"/>
              <a:gd name="T33" fmla="*/ 2147483647 h 297"/>
              <a:gd name="T34" fmla="*/ 2147483647 w 371"/>
              <a:gd name="T35" fmla="*/ 2147483647 h 297"/>
              <a:gd name="T36" fmla="*/ 2147483647 w 371"/>
              <a:gd name="T37" fmla="*/ 2147483647 h 297"/>
              <a:gd name="T38" fmla="*/ 2147483647 w 371"/>
              <a:gd name="T39" fmla="*/ 2147483647 h 297"/>
              <a:gd name="T40" fmla="*/ 2147483647 w 371"/>
              <a:gd name="T41" fmla="*/ 2147483647 h 297"/>
              <a:gd name="T42" fmla="*/ 2147483647 w 371"/>
              <a:gd name="T43" fmla="*/ 2147483647 h 297"/>
              <a:gd name="T44" fmla="*/ 2147483647 w 371"/>
              <a:gd name="T45" fmla="*/ 2147483647 h 297"/>
              <a:gd name="T46" fmla="*/ 2147483647 w 371"/>
              <a:gd name="T47" fmla="*/ 2147483647 h 297"/>
              <a:gd name="T48" fmla="*/ 2147483647 w 371"/>
              <a:gd name="T49" fmla="*/ 2147483647 h 297"/>
              <a:gd name="T50" fmla="*/ 2147483647 w 371"/>
              <a:gd name="T51" fmla="*/ 2147483647 h 297"/>
              <a:gd name="T52" fmla="*/ 2147483647 w 371"/>
              <a:gd name="T53" fmla="*/ 2147483647 h 297"/>
              <a:gd name="T54" fmla="*/ 2147483647 w 371"/>
              <a:gd name="T55" fmla="*/ 2147483647 h 297"/>
              <a:gd name="T56" fmla="*/ 2147483647 w 371"/>
              <a:gd name="T57" fmla="*/ 2147483647 h 297"/>
              <a:gd name="T58" fmla="*/ 2147483647 w 371"/>
              <a:gd name="T59" fmla="*/ 2147483647 h 297"/>
              <a:gd name="T60" fmla="*/ 2147483647 w 371"/>
              <a:gd name="T61" fmla="*/ 2147483647 h 297"/>
              <a:gd name="T62" fmla="*/ 2147483647 w 371"/>
              <a:gd name="T63" fmla="*/ 2147483647 h 297"/>
              <a:gd name="T64" fmla="*/ 2147483647 w 371"/>
              <a:gd name="T65" fmla="*/ 2147483647 h 297"/>
              <a:gd name="T66" fmla="*/ 2147483647 w 371"/>
              <a:gd name="T67" fmla="*/ 2147483647 h 297"/>
              <a:gd name="T68" fmla="*/ 2147483647 w 371"/>
              <a:gd name="T69" fmla="*/ 2147483647 h 297"/>
              <a:gd name="T70" fmla="*/ 0 w 371"/>
              <a:gd name="T71" fmla="*/ 2147483647 h 297"/>
              <a:gd name="T72" fmla="*/ 0 w 371"/>
              <a:gd name="T73" fmla="*/ 2147483647 h 297"/>
              <a:gd name="T74" fmla="*/ 0 w 371"/>
              <a:gd name="T75" fmla="*/ 2147483647 h 297"/>
              <a:gd name="T76" fmla="*/ 0 w 371"/>
              <a:gd name="T77" fmla="*/ 2147483647 h 297"/>
              <a:gd name="T78" fmla="*/ 0 w 371"/>
              <a:gd name="T79" fmla="*/ 2147483647 h 297"/>
              <a:gd name="T80" fmla="*/ 0 w 371"/>
              <a:gd name="T81" fmla="*/ 2147483647 h 297"/>
              <a:gd name="T82" fmla="*/ 0 w 371"/>
              <a:gd name="T83" fmla="*/ 2147483647 h 297"/>
              <a:gd name="T84" fmla="*/ 0 w 371"/>
              <a:gd name="T85" fmla="*/ 2147483647 h 297"/>
              <a:gd name="T86" fmla="*/ 0 w 371"/>
              <a:gd name="T87" fmla="*/ 2147483647 h 297"/>
              <a:gd name="T88" fmla="*/ 0 w 371"/>
              <a:gd name="T89" fmla="*/ 2147483647 h 297"/>
              <a:gd name="T90" fmla="*/ 0 w 371"/>
              <a:gd name="T91" fmla="*/ 2147483647 h 297"/>
              <a:gd name="T92" fmla="*/ 0 w 371"/>
              <a:gd name="T93" fmla="*/ 2147483647 h 297"/>
              <a:gd name="T94" fmla="*/ 0 w 371"/>
              <a:gd name="T95" fmla="*/ 0 h 297"/>
              <a:gd name="T96" fmla="*/ 2147483647 w 371"/>
              <a:gd name="T97" fmla="*/ 0 h 297"/>
              <a:gd name="T98" fmla="*/ 2147483647 w 371"/>
              <a:gd name="T99" fmla="*/ 0 h 297"/>
              <a:gd name="T100" fmla="*/ 2147483647 w 371"/>
              <a:gd name="T101" fmla="*/ 0 h 297"/>
              <a:gd name="T102" fmla="*/ 2147483647 w 371"/>
              <a:gd name="T103" fmla="*/ 0 h 297"/>
              <a:gd name="T104" fmla="*/ 2147483647 w 371"/>
              <a:gd name="T105" fmla="*/ 0 h 297"/>
              <a:gd name="T106" fmla="*/ 2147483647 w 371"/>
              <a:gd name="T107" fmla="*/ 0 h 297"/>
              <a:gd name="T108" fmla="*/ 2147483647 w 371"/>
              <a:gd name="T109" fmla="*/ 0 h 297"/>
              <a:gd name="T110" fmla="*/ 2147483647 w 371"/>
              <a:gd name="T111" fmla="*/ 0 h 2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71" h="297">
                <a:moveTo>
                  <a:pt x="192" y="0"/>
                </a:moveTo>
                <a:lnTo>
                  <a:pt x="200" y="0"/>
                </a:lnTo>
                <a:lnTo>
                  <a:pt x="207" y="0"/>
                </a:lnTo>
                <a:lnTo>
                  <a:pt x="214" y="0"/>
                </a:lnTo>
                <a:lnTo>
                  <a:pt x="222" y="0"/>
                </a:lnTo>
                <a:lnTo>
                  <a:pt x="229" y="0"/>
                </a:lnTo>
                <a:lnTo>
                  <a:pt x="237" y="0"/>
                </a:lnTo>
                <a:lnTo>
                  <a:pt x="244" y="0"/>
                </a:lnTo>
                <a:lnTo>
                  <a:pt x="251" y="0"/>
                </a:lnTo>
                <a:lnTo>
                  <a:pt x="259" y="0"/>
                </a:lnTo>
                <a:lnTo>
                  <a:pt x="266" y="0"/>
                </a:lnTo>
                <a:lnTo>
                  <a:pt x="274" y="0"/>
                </a:lnTo>
                <a:lnTo>
                  <a:pt x="281" y="0"/>
                </a:lnTo>
                <a:lnTo>
                  <a:pt x="288" y="0"/>
                </a:lnTo>
                <a:lnTo>
                  <a:pt x="296" y="0"/>
                </a:lnTo>
                <a:lnTo>
                  <a:pt x="303" y="0"/>
                </a:lnTo>
                <a:lnTo>
                  <a:pt x="310" y="0"/>
                </a:lnTo>
                <a:lnTo>
                  <a:pt x="318" y="0"/>
                </a:lnTo>
                <a:lnTo>
                  <a:pt x="325" y="0"/>
                </a:lnTo>
                <a:lnTo>
                  <a:pt x="333" y="0"/>
                </a:lnTo>
                <a:lnTo>
                  <a:pt x="340" y="0"/>
                </a:lnTo>
                <a:lnTo>
                  <a:pt x="347" y="0"/>
                </a:lnTo>
                <a:lnTo>
                  <a:pt x="355" y="0"/>
                </a:lnTo>
                <a:lnTo>
                  <a:pt x="362" y="0"/>
                </a:lnTo>
                <a:lnTo>
                  <a:pt x="362" y="7"/>
                </a:lnTo>
                <a:lnTo>
                  <a:pt x="362" y="15"/>
                </a:lnTo>
                <a:lnTo>
                  <a:pt x="362" y="29"/>
                </a:lnTo>
                <a:lnTo>
                  <a:pt x="362" y="37"/>
                </a:lnTo>
                <a:lnTo>
                  <a:pt x="362" y="44"/>
                </a:lnTo>
                <a:lnTo>
                  <a:pt x="362" y="59"/>
                </a:lnTo>
                <a:lnTo>
                  <a:pt x="362" y="66"/>
                </a:lnTo>
                <a:lnTo>
                  <a:pt x="362" y="74"/>
                </a:lnTo>
                <a:lnTo>
                  <a:pt x="362" y="89"/>
                </a:lnTo>
                <a:lnTo>
                  <a:pt x="362" y="96"/>
                </a:lnTo>
                <a:lnTo>
                  <a:pt x="362" y="104"/>
                </a:lnTo>
                <a:lnTo>
                  <a:pt x="362" y="111"/>
                </a:lnTo>
                <a:lnTo>
                  <a:pt x="362" y="118"/>
                </a:lnTo>
                <a:lnTo>
                  <a:pt x="362" y="126"/>
                </a:lnTo>
                <a:lnTo>
                  <a:pt x="362" y="133"/>
                </a:lnTo>
                <a:lnTo>
                  <a:pt x="362" y="141"/>
                </a:lnTo>
                <a:lnTo>
                  <a:pt x="362" y="148"/>
                </a:lnTo>
                <a:lnTo>
                  <a:pt x="362" y="155"/>
                </a:lnTo>
                <a:lnTo>
                  <a:pt x="362" y="163"/>
                </a:lnTo>
                <a:lnTo>
                  <a:pt x="362" y="170"/>
                </a:lnTo>
                <a:lnTo>
                  <a:pt x="362" y="178"/>
                </a:lnTo>
                <a:lnTo>
                  <a:pt x="362" y="185"/>
                </a:lnTo>
                <a:lnTo>
                  <a:pt x="362" y="192"/>
                </a:lnTo>
                <a:lnTo>
                  <a:pt x="370" y="200"/>
                </a:lnTo>
                <a:lnTo>
                  <a:pt x="370" y="207"/>
                </a:lnTo>
                <a:lnTo>
                  <a:pt x="370" y="215"/>
                </a:lnTo>
                <a:lnTo>
                  <a:pt x="370" y="222"/>
                </a:lnTo>
                <a:lnTo>
                  <a:pt x="370" y="229"/>
                </a:lnTo>
                <a:lnTo>
                  <a:pt x="370" y="237"/>
                </a:lnTo>
                <a:lnTo>
                  <a:pt x="370" y="244"/>
                </a:lnTo>
                <a:lnTo>
                  <a:pt x="370" y="259"/>
                </a:lnTo>
                <a:lnTo>
                  <a:pt x="370" y="266"/>
                </a:lnTo>
                <a:lnTo>
                  <a:pt x="370" y="274"/>
                </a:lnTo>
                <a:lnTo>
                  <a:pt x="370" y="281"/>
                </a:lnTo>
                <a:lnTo>
                  <a:pt x="370" y="289"/>
                </a:lnTo>
                <a:lnTo>
                  <a:pt x="370" y="296"/>
                </a:lnTo>
                <a:lnTo>
                  <a:pt x="362" y="296"/>
                </a:lnTo>
                <a:lnTo>
                  <a:pt x="355" y="296"/>
                </a:lnTo>
                <a:lnTo>
                  <a:pt x="347" y="296"/>
                </a:lnTo>
                <a:lnTo>
                  <a:pt x="340" y="296"/>
                </a:lnTo>
                <a:lnTo>
                  <a:pt x="333" y="296"/>
                </a:lnTo>
                <a:lnTo>
                  <a:pt x="318" y="296"/>
                </a:lnTo>
                <a:lnTo>
                  <a:pt x="310" y="296"/>
                </a:lnTo>
                <a:lnTo>
                  <a:pt x="303" y="296"/>
                </a:lnTo>
                <a:lnTo>
                  <a:pt x="296" y="296"/>
                </a:lnTo>
                <a:lnTo>
                  <a:pt x="281" y="296"/>
                </a:lnTo>
                <a:lnTo>
                  <a:pt x="266" y="296"/>
                </a:lnTo>
                <a:lnTo>
                  <a:pt x="259" y="296"/>
                </a:lnTo>
                <a:lnTo>
                  <a:pt x="251" y="289"/>
                </a:lnTo>
                <a:lnTo>
                  <a:pt x="244" y="289"/>
                </a:lnTo>
                <a:lnTo>
                  <a:pt x="237" y="289"/>
                </a:lnTo>
                <a:lnTo>
                  <a:pt x="229" y="289"/>
                </a:lnTo>
                <a:lnTo>
                  <a:pt x="222" y="289"/>
                </a:lnTo>
                <a:lnTo>
                  <a:pt x="214" y="289"/>
                </a:lnTo>
                <a:lnTo>
                  <a:pt x="207" y="289"/>
                </a:lnTo>
                <a:lnTo>
                  <a:pt x="200" y="289"/>
                </a:lnTo>
                <a:lnTo>
                  <a:pt x="200" y="296"/>
                </a:lnTo>
                <a:lnTo>
                  <a:pt x="200" y="289"/>
                </a:lnTo>
                <a:lnTo>
                  <a:pt x="192" y="289"/>
                </a:lnTo>
                <a:lnTo>
                  <a:pt x="192" y="296"/>
                </a:lnTo>
                <a:lnTo>
                  <a:pt x="185" y="296"/>
                </a:lnTo>
                <a:lnTo>
                  <a:pt x="177" y="296"/>
                </a:lnTo>
                <a:lnTo>
                  <a:pt x="170" y="296"/>
                </a:lnTo>
                <a:lnTo>
                  <a:pt x="170" y="289"/>
                </a:lnTo>
                <a:lnTo>
                  <a:pt x="163" y="289"/>
                </a:lnTo>
                <a:lnTo>
                  <a:pt x="155" y="289"/>
                </a:lnTo>
                <a:lnTo>
                  <a:pt x="148" y="289"/>
                </a:lnTo>
                <a:lnTo>
                  <a:pt x="140" y="289"/>
                </a:lnTo>
                <a:lnTo>
                  <a:pt x="133" y="289"/>
                </a:lnTo>
                <a:lnTo>
                  <a:pt x="126" y="289"/>
                </a:lnTo>
                <a:lnTo>
                  <a:pt x="103" y="289"/>
                </a:lnTo>
                <a:lnTo>
                  <a:pt x="89" y="289"/>
                </a:lnTo>
                <a:lnTo>
                  <a:pt x="81" y="289"/>
                </a:lnTo>
                <a:lnTo>
                  <a:pt x="74" y="289"/>
                </a:lnTo>
                <a:lnTo>
                  <a:pt x="66" y="289"/>
                </a:lnTo>
                <a:lnTo>
                  <a:pt x="52" y="289"/>
                </a:lnTo>
                <a:lnTo>
                  <a:pt x="44" y="289"/>
                </a:lnTo>
                <a:lnTo>
                  <a:pt x="37" y="289"/>
                </a:lnTo>
                <a:lnTo>
                  <a:pt x="29" y="289"/>
                </a:lnTo>
                <a:lnTo>
                  <a:pt x="22" y="289"/>
                </a:lnTo>
                <a:lnTo>
                  <a:pt x="15" y="289"/>
                </a:lnTo>
                <a:lnTo>
                  <a:pt x="7" y="289"/>
                </a:lnTo>
                <a:lnTo>
                  <a:pt x="0" y="289"/>
                </a:lnTo>
                <a:lnTo>
                  <a:pt x="0" y="281"/>
                </a:lnTo>
                <a:lnTo>
                  <a:pt x="0" y="274"/>
                </a:lnTo>
                <a:lnTo>
                  <a:pt x="0" y="266"/>
                </a:lnTo>
                <a:lnTo>
                  <a:pt x="0" y="259"/>
                </a:lnTo>
                <a:lnTo>
                  <a:pt x="0" y="252"/>
                </a:lnTo>
                <a:lnTo>
                  <a:pt x="0" y="244"/>
                </a:lnTo>
                <a:lnTo>
                  <a:pt x="0" y="237"/>
                </a:lnTo>
                <a:lnTo>
                  <a:pt x="0" y="229"/>
                </a:lnTo>
                <a:lnTo>
                  <a:pt x="0" y="222"/>
                </a:lnTo>
                <a:lnTo>
                  <a:pt x="0" y="215"/>
                </a:lnTo>
                <a:lnTo>
                  <a:pt x="0" y="207"/>
                </a:lnTo>
                <a:lnTo>
                  <a:pt x="0" y="200"/>
                </a:lnTo>
                <a:lnTo>
                  <a:pt x="0" y="192"/>
                </a:lnTo>
                <a:lnTo>
                  <a:pt x="0" y="185"/>
                </a:lnTo>
                <a:lnTo>
                  <a:pt x="0" y="170"/>
                </a:lnTo>
                <a:lnTo>
                  <a:pt x="0" y="163"/>
                </a:lnTo>
                <a:lnTo>
                  <a:pt x="0" y="155"/>
                </a:lnTo>
                <a:lnTo>
                  <a:pt x="0" y="148"/>
                </a:lnTo>
                <a:lnTo>
                  <a:pt x="0" y="141"/>
                </a:lnTo>
                <a:lnTo>
                  <a:pt x="0" y="133"/>
                </a:lnTo>
                <a:lnTo>
                  <a:pt x="0" y="126"/>
                </a:lnTo>
                <a:lnTo>
                  <a:pt x="0" y="118"/>
                </a:lnTo>
                <a:lnTo>
                  <a:pt x="0" y="111"/>
                </a:lnTo>
                <a:lnTo>
                  <a:pt x="0" y="104"/>
                </a:lnTo>
                <a:lnTo>
                  <a:pt x="0" y="96"/>
                </a:lnTo>
                <a:lnTo>
                  <a:pt x="0" y="89"/>
                </a:lnTo>
                <a:lnTo>
                  <a:pt x="0" y="81"/>
                </a:lnTo>
                <a:lnTo>
                  <a:pt x="0" y="74"/>
                </a:lnTo>
                <a:lnTo>
                  <a:pt x="0" y="66"/>
                </a:lnTo>
                <a:lnTo>
                  <a:pt x="0" y="59"/>
                </a:lnTo>
                <a:lnTo>
                  <a:pt x="0" y="52"/>
                </a:lnTo>
                <a:lnTo>
                  <a:pt x="0" y="37"/>
                </a:lnTo>
                <a:lnTo>
                  <a:pt x="0" y="29"/>
                </a:lnTo>
                <a:lnTo>
                  <a:pt x="0" y="22"/>
                </a:lnTo>
                <a:lnTo>
                  <a:pt x="0" y="15"/>
                </a:lnTo>
                <a:lnTo>
                  <a:pt x="0" y="7"/>
                </a:lnTo>
                <a:lnTo>
                  <a:pt x="0" y="0"/>
                </a:lnTo>
                <a:lnTo>
                  <a:pt x="7" y="0"/>
                </a:lnTo>
                <a:lnTo>
                  <a:pt x="15" y="0"/>
                </a:lnTo>
                <a:lnTo>
                  <a:pt x="22" y="0"/>
                </a:lnTo>
                <a:lnTo>
                  <a:pt x="37" y="0"/>
                </a:lnTo>
                <a:lnTo>
                  <a:pt x="44" y="0"/>
                </a:lnTo>
                <a:lnTo>
                  <a:pt x="52" y="0"/>
                </a:lnTo>
                <a:lnTo>
                  <a:pt x="59" y="0"/>
                </a:lnTo>
                <a:lnTo>
                  <a:pt x="66" y="0"/>
                </a:lnTo>
                <a:lnTo>
                  <a:pt x="74" y="0"/>
                </a:lnTo>
                <a:lnTo>
                  <a:pt x="89" y="0"/>
                </a:lnTo>
                <a:lnTo>
                  <a:pt x="96" y="0"/>
                </a:lnTo>
                <a:lnTo>
                  <a:pt x="103" y="0"/>
                </a:lnTo>
                <a:lnTo>
                  <a:pt x="111" y="0"/>
                </a:lnTo>
                <a:lnTo>
                  <a:pt x="118" y="0"/>
                </a:lnTo>
                <a:lnTo>
                  <a:pt x="126" y="0"/>
                </a:lnTo>
                <a:lnTo>
                  <a:pt x="133" y="0"/>
                </a:lnTo>
                <a:lnTo>
                  <a:pt x="140" y="0"/>
                </a:lnTo>
                <a:lnTo>
                  <a:pt x="148" y="0"/>
                </a:lnTo>
                <a:lnTo>
                  <a:pt x="155" y="0"/>
                </a:lnTo>
                <a:lnTo>
                  <a:pt x="163" y="0"/>
                </a:lnTo>
                <a:lnTo>
                  <a:pt x="170" y="0"/>
                </a:lnTo>
                <a:lnTo>
                  <a:pt x="177" y="0"/>
                </a:lnTo>
                <a:lnTo>
                  <a:pt x="185" y="0"/>
                </a:lnTo>
                <a:lnTo>
                  <a:pt x="192" y="0"/>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8" name="Freeform 100" descr="Dark horizontal"/>
          <p:cNvSpPr>
            <a:spLocks/>
          </p:cNvSpPr>
          <p:nvPr/>
        </p:nvSpPr>
        <p:spPr bwMode="auto">
          <a:xfrm>
            <a:off x="6145216" y="4706839"/>
            <a:ext cx="541337" cy="185738"/>
          </a:xfrm>
          <a:custGeom>
            <a:avLst/>
            <a:gdLst>
              <a:gd name="T0" fmla="*/ 2147483647 w 341"/>
              <a:gd name="T1" fmla="*/ 2147483647 h 208"/>
              <a:gd name="T2" fmla="*/ 2147483647 w 341"/>
              <a:gd name="T3" fmla="*/ 2147483647 h 208"/>
              <a:gd name="T4" fmla="*/ 2147483647 w 341"/>
              <a:gd name="T5" fmla="*/ 0 h 208"/>
              <a:gd name="T6" fmla="*/ 2147483647 w 341"/>
              <a:gd name="T7" fmla="*/ 0 h 208"/>
              <a:gd name="T8" fmla="*/ 2147483647 w 341"/>
              <a:gd name="T9" fmla="*/ 2147483647 h 208"/>
              <a:gd name="T10" fmla="*/ 2147483647 w 341"/>
              <a:gd name="T11" fmla="*/ 2147483647 h 208"/>
              <a:gd name="T12" fmla="*/ 2147483647 w 341"/>
              <a:gd name="T13" fmla="*/ 2147483647 h 208"/>
              <a:gd name="T14" fmla="*/ 2147483647 w 341"/>
              <a:gd name="T15" fmla="*/ 2147483647 h 208"/>
              <a:gd name="T16" fmla="*/ 2147483647 w 341"/>
              <a:gd name="T17" fmla="*/ 2147483647 h 208"/>
              <a:gd name="T18" fmla="*/ 2147483647 w 341"/>
              <a:gd name="T19" fmla="*/ 2147483647 h 208"/>
              <a:gd name="T20" fmla="*/ 2147483647 w 341"/>
              <a:gd name="T21" fmla="*/ 2147483647 h 208"/>
              <a:gd name="T22" fmla="*/ 2147483647 w 341"/>
              <a:gd name="T23" fmla="*/ 2147483647 h 208"/>
              <a:gd name="T24" fmla="*/ 2147483647 w 341"/>
              <a:gd name="T25" fmla="*/ 2147483647 h 208"/>
              <a:gd name="T26" fmla="*/ 2147483647 w 341"/>
              <a:gd name="T27" fmla="*/ 2147483647 h 208"/>
              <a:gd name="T28" fmla="*/ 2147483647 w 341"/>
              <a:gd name="T29" fmla="*/ 2147483647 h 208"/>
              <a:gd name="T30" fmla="*/ 2147483647 w 341"/>
              <a:gd name="T31" fmla="*/ 2147483647 h 208"/>
              <a:gd name="T32" fmla="*/ 2147483647 w 341"/>
              <a:gd name="T33" fmla="*/ 2147483647 h 208"/>
              <a:gd name="T34" fmla="*/ 2147483647 w 341"/>
              <a:gd name="T35" fmla="*/ 2147483647 h 208"/>
              <a:gd name="T36" fmla="*/ 2147483647 w 341"/>
              <a:gd name="T37" fmla="*/ 2147483647 h 208"/>
              <a:gd name="T38" fmla="*/ 2147483647 w 341"/>
              <a:gd name="T39" fmla="*/ 2147483647 h 208"/>
              <a:gd name="T40" fmla="*/ 2147483647 w 341"/>
              <a:gd name="T41" fmla="*/ 2147483647 h 208"/>
              <a:gd name="T42" fmla="*/ 2147483647 w 341"/>
              <a:gd name="T43" fmla="*/ 2147483647 h 208"/>
              <a:gd name="T44" fmla="*/ 2147483647 w 341"/>
              <a:gd name="T45" fmla="*/ 2147483647 h 208"/>
              <a:gd name="T46" fmla="*/ 2147483647 w 341"/>
              <a:gd name="T47" fmla="*/ 2147483647 h 208"/>
              <a:gd name="T48" fmla="*/ 2147483647 w 341"/>
              <a:gd name="T49" fmla="*/ 2147483647 h 208"/>
              <a:gd name="T50" fmla="*/ 2147483647 w 341"/>
              <a:gd name="T51" fmla="*/ 2147483647 h 208"/>
              <a:gd name="T52" fmla="*/ 2147483647 w 341"/>
              <a:gd name="T53" fmla="*/ 2147483647 h 208"/>
              <a:gd name="T54" fmla="*/ 2147483647 w 341"/>
              <a:gd name="T55" fmla="*/ 2147483647 h 208"/>
              <a:gd name="T56" fmla="*/ 2147483647 w 341"/>
              <a:gd name="T57" fmla="*/ 2147483647 h 208"/>
              <a:gd name="T58" fmla="*/ 2147483647 w 341"/>
              <a:gd name="T59" fmla="*/ 2147483647 h 208"/>
              <a:gd name="T60" fmla="*/ 0 w 341"/>
              <a:gd name="T61" fmla="*/ 2147483647 h 208"/>
              <a:gd name="T62" fmla="*/ 0 w 341"/>
              <a:gd name="T63" fmla="*/ 2147483647 h 208"/>
              <a:gd name="T64" fmla="*/ 0 w 341"/>
              <a:gd name="T65" fmla="*/ 2147483647 h 208"/>
              <a:gd name="T66" fmla="*/ 0 w 341"/>
              <a:gd name="T67" fmla="*/ 2147483647 h 208"/>
              <a:gd name="T68" fmla="*/ 0 w 341"/>
              <a:gd name="T69" fmla="*/ 2147483647 h 208"/>
              <a:gd name="T70" fmla="*/ 2147483647 w 341"/>
              <a:gd name="T71" fmla="*/ 2147483647 h 208"/>
              <a:gd name="T72" fmla="*/ 2147483647 w 341"/>
              <a:gd name="T73" fmla="*/ 2147483647 h 208"/>
              <a:gd name="T74" fmla="*/ 2147483647 w 341"/>
              <a:gd name="T75" fmla="*/ 2147483647 h 208"/>
              <a:gd name="T76" fmla="*/ 2147483647 w 341"/>
              <a:gd name="T77" fmla="*/ 2147483647 h 208"/>
              <a:gd name="T78" fmla="*/ 2147483647 w 341"/>
              <a:gd name="T79" fmla="*/ 2147483647 h 208"/>
              <a:gd name="T80" fmla="*/ 2147483647 w 341"/>
              <a:gd name="T81" fmla="*/ 2147483647 h 208"/>
              <a:gd name="T82" fmla="*/ 2147483647 w 341"/>
              <a:gd name="T83" fmla="*/ 2147483647 h 208"/>
              <a:gd name="T84" fmla="*/ 2147483647 w 341"/>
              <a:gd name="T85" fmla="*/ 2147483647 h 20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41" h="208">
                <a:moveTo>
                  <a:pt x="222" y="7"/>
                </a:moveTo>
                <a:lnTo>
                  <a:pt x="229" y="7"/>
                </a:lnTo>
                <a:lnTo>
                  <a:pt x="236" y="7"/>
                </a:lnTo>
                <a:lnTo>
                  <a:pt x="244" y="7"/>
                </a:lnTo>
                <a:lnTo>
                  <a:pt x="251" y="7"/>
                </a:lnTo>
                <a:lnTo>
                  <a:pt x="259" y="7"/>
                </a:lnTo>
                <a:lnTo>
                  <a:pt x="266" y="7"/>
                </a:lnTo>
                <a:lnTo>
                  <a:pt x="273" y="7"/>
                </a:lnTo>
                <a:lnTo>
                  <a:pt x="273" y="0"/>
                </a:lnTo>
                <a:lnTo>
                  <a:pt x="281" y="0"/>
                </a:lnTo>
                <a:lnTo>
                  <a:pt x="288" y="0"/>
                </a:lnTo>
                <a:lnTo>
                  <a:pt x="296" y="0"/>
                </a:lnTo>
                <a:lnTo>
                  <a:pt x="296" y="7"/>
                </a:lnTo>
                <a:lnTo>
                  <a:pt x="303" y="15"/>
                </a:lnTo>
                <a:lnTo>
                  <a:pt x="310" y="22"/>
                </a:lnTo>
                <a:lnTo>
                  <a:pt x="318" y="30"/>
                </a:lnTo>
                <a:lnTo>
                  <a:pt x="325" y="37"/>
                </a:lnTo>
                <a:lnTo>
                  <a:pt x="325" y="44"/>
                </a:lnTo>
                <a:lnTo>
                  <a:pt x="333" y="44"/>
                </a:lnTo>
                <a:lnTo>
                  <a:pt x="340" y="52"/>
                </a:lnTo>
                <a:lnTo>
                  <a:pt x="340" y="59"/>
                </a:lnTo>
                <a:lnTo>
                  <a:pt x="333" y="59"/>
                </a:lnTo>
                <a:lnTo>
                  <a:pt x="333" y="67"/>
                </a:lnTo>
                <a:lnTo>
                  <a:pt x="325" y="67"/>
                </a:lnTo>
                <a:lnTo>
                  <a:pt x="325" y="74"/>
                </a:lnTo>
                <a:lnTo>
                  <a:pt x="325" y="81"/>
                </a:lnTo>
                <a:lnTo>
                  <a:pt x="325" y="89"/>
                </a:lnTo>
                <a:lnTo>
                  <a:pt x="325" y="96"/>
                </a:lnTo>
                <a:lnTo>
                  <a:pt x="333" y="96"/>
                </a:lnTo>
                <a:lnTo>
                  <a:pt x="325" y="96"/>
                </a:lnTo>
                <a:lnTo>
                  <a:pt x="333" y="96"/>
                </a:lnTo>
                <a:lnTo>
                  <a:pt x="325" y="96"/>
                </a:lnTo>
                <a:lnTo>
                  <a:pt x="333" y="104"/>
                </a:lnTo>
                <a:lnTo>
                  <a:pt x="325" y="104"/>
                </a:lnTo>
                <a:lnTo>
                  <a:pt x="325" y="111"/>
                </a:lnTo>
                <a:lnTo>
                  <a:pt x="325" y="119"/>
                </a:lnTo>
                <a:lnTo>
                  <a:pt x="325" y="126"/>
                </a:lnTo>
                <a:lnTo>
                  <a:pt x="318" y="126"/>
                </a:lnTo>
                <a:lnTo>
                  <a:pt x="318" y="133"/>
                </a:lnTo>
                <a:lnTo>
                  <a:pt x="318" y="141"/>
                </a:lnTo>
                <a:lnTo>
                  <a:pt x="310" y="148"/>
                </a:lnTo>
                <a:lnTo>
                  <a:pt x="303" y="148"/>
                </a:lnTo>
                <a:lnTo>
                  <a:pt x="296" y="148"/>
                </a:lnTo>
                <a:lnTo>
                  <a:pt x="288" y="148"/>
                </a:lnTo>
                <a:lnTo>
                  <a:pt x="281" y="148"/>
                </a:lnTo>
                <a:lnTo>
                  <a:pt x="273" y="148"/>
                </a:lnTo>
                <a:lnTo>
                  <a:pt x="266" y="148"/>
                </a:lnTo>
                <a:lnTo>
                  <a:pt x="259" y="148"/>
                </a:lnTo>
                <a:lnTo>
                  <a:pt x="251" y="148"/>
                </a:lnTo>
                <a:lnTo>
                  <a:pt x="244" y="148"/>
                </a:lnTo>
                <a:lnTo>
                  <a:pt x="236" y="148"/>
                </a:lnTo>
                <a:lnTo>
                  <a:pt x="229" y="148"/>
                </a:lnTo>
                <a:lnTo>
                  <a:pt x="222" y="148"/>
                </a:lnTo>
                <a:lnTo>
                  <a:pt x="207" y="148"/>
                </a:lnTo>
                <a:lnTo>
                  <a:pt x="199" y="148"/>
                </a:lnTo>
                <a:lnTo>
                  <a:pt x="192" y="148"/>
                </a:lnTo>
                <a:lnTo>
                  <a:pt x="185" y="148"/>
                </a:lnTo>
                <a:lnTo>
                  <a:pt x="177" y="148"/>
                </a:lnTo>
                <a:lnTo>
                  <a:pt x="170" y="148"/>
                </a:lnTo>
                <a:lnTo>
                  <a:pt x="162" y="148"/>
                </a:lnTo>
                <a:lnTo>
                  <a:pt x="148" y="148"/>
                </a:lnTo>
                <a:lnTo>
                  <a:pt x="140" y="148"/>
                </a:lnTo>
                <a:lnTo>
                  <a:pt x="125" y="148"/>
                </a:lnTo>
                <a:lnTo>
                  <a:pt x="125" y="156"/>
                </a:lnTo>
                <a:lnTo>
                  <a:pt x="111" y="156"/>
                </a:lnTo>
                <a:lnTo>
                  <a:pt x="103" y="156"/>
                </a:lnTo>
                <a:lnTo>
                  <a:pt x="96" y="156"/>
                </a:lnTo>
                <a:lnTo>
                  <a:pt x="89" y="156"/>
                </a:lnTo>
                <a:lnTo>
                  <a:pt x="74" y="156"/>
                </a:lnTo>
                <a:lnTo>
                  <a:pt x="74" y="163"/>
                </a:lnTo>
                <a:lnTo>
                  <a:pt x="81" y="163"/>
                </a:lnTo>
                <a:lnTo>
                  <a:pt x="81" y="178"/>
                </a:lnTo>
                <a:lnTo>
                  <a:pt x="81" y="193"/>
                </a:lnTo>
                <a:lnTo>
                  <a:pt x="81" y="200"/>
                </a:lnTo>
                <a:lnTo>
                  <a:pt x="66" y="200"/>
                </a:lnTo>
                <a:lnTo>
                  <a:pt x="59" y="200"/>
                </a:lnTo>
                <a:lnTo>
                  <a:pt x="52" y="200"/>
                </a:lnTo>
                <a:lnTo>
                  <a:pt x="37" y="200"/>
                </a:lnTo>
                <a:lnTo>
                  <a:pt x="29" y="200"/>
                </a:lnTo>
                <a:lnTo>
                  <a:pt x="15" y="200"/>
                </a:lnTo>
                <a:lnTo>
                  <a:pt x="7" y="207"/>
                </a:lnTo>
                <a:lnTo>
                  <a:pt x="7" y="200"/>
                </a:lnTo>
                <a:lnTo>
                  <a:pt x="7" y="193"/>
                </a:lnTo>
                <a:lnTo>
                  <a:pt x="7" y="185"/>
                </a:lnTo>
                <a:lnTo>
                  <a:pt x="7" y="178"/>
                </a:lnTo>
                <a:lnTo>
                  <a:pt x="7" y="170"/>
                </a:lnTo>
                <a:lnTo>
                  <a:pt x="7" y="163"/>
                </a:lnTo>
                <a:lnTo>
                  <a:pt x="7" y="156"/>
                </a:lnTo>
                <a:lnTo>
                  <a:pt x="7" y="148"/>
                </a:lnTo>
                <a:lnTo>
                  <a:pt x="7" y="141"/>
                </a:lnTo>
                <a:lnTo>
                  <a:pt x="7" y="133"/>
                </a:lnTo>
                <a:lnTo>
                  <a:pt x="0" y="126"/>
                </a:lnTo>
                <a:lnTo>
                  <a:pt x="0" y="119"/>
                </a:lnTo>
                <a:lnTo>
                  <a:pt x="0" y="111"/>
                </a:lnTo>
                <a:lnTo>
                  <a:pt x="0" y="104"/>
                </a:lnTo>
                <a:lnTo>
                  <a:pt x="0" y="89"/>
                </a:lnTo>
                <a:lnTo>
                  <a:pt x="0" y="81"/>
                </a:lnTo>
                <a:lnTo>
                  <a:pt x="0" y="74"/>
                </a:lnTo>
                <a:lnTo>
                  <a:pt x="0" y="67"/>
                </a:lnTo>
                <a:lnTo>
                  <a:pt x="0" y="59"/>
                </a:lnTo>
                <a:lnTo>
                  <a:pt x="0" y="52"/>
                </a:lnTo>
                <a:lnTo>
                  <a:pt x="0" y="44"/>
                </a:lnTo>
                <a:lnTo>
                  <a:pt x="0" y="30"/>
                </a:lnTo>
                <a:lnTo>
                  <a:pt x="0" y="22"/>
                </a:lnTo>
                <a:lnTo>
                  <a:pt x="0" y="15"/>
                </a:lnTo>
                <a:lnTo>
                  <a:pt x="0" y="7"/>
                </a:lnTo>
                <a:lnTo>
                  <a:pt x="15" y="7"/>
                </a:lnTo>
                <a:lnTo>
                  <a:pt x="22" y="7"/>
                </a:lnTo>
                <a:lnTo>
                  <a:pt x="37" y="7"/>
                </a:lnTo>
                <a:lnTo>
                  <a:pt x="44" y="7"/>
                </a:lnTo>
                <a:lnTo>
                  <a:pt x="52" y="7"/>
                </a:lnTo>
                <a:lnTo>
                  <a:pt x="59" y="7"/>
                </a:lnTo>
                <a:lnTo>
                  <a:pt x="66" y="7"/>
                </a:lnTo>
                <a:lnTo>
                  <a:pt x="74" y="7"/>
                </a:lnTo>
                <a:lnTo>
                  <a:pt x="81" y="7"/>
                </a:lnTo>
                <a:lnTo>
                  <a:pt x="89" y="7"/>
                </a:lnTo>
                <a:lnTo>
                  <a:pt x="96" y="7"/>
                </a:lnTo>
                <a:lnTo>
                  <a:pt x="103" y="7"/>
                </a:lnTo>
                <a:lnTo>
                  <a:pt x="111" y="7"/>
                </a:lnTo>
                <a:lnTo>
                  <a:pt x="118" y="7"/>
                </a:lnTo>
                <a:lnTo>
                  <a:pt x="133" y="7"/>
                </a:lnTo>
                <a:lnTo>
                  <a:pt x="148" y="7"/>
                </a:lnTo>
                <a:lnTo>
                  <a:pt x="155" y="7"/>
                </a:lnTo>
                <a:lnTo>
                  <a:pt x="162" y="7"/>
                </a:lnTo>
                <a:lnTo>
                  <a:pt x="170" y="7"/>
                </a:lnTo>
                <a:lnTo>
                  <a:pt x="185" y="7"/>
                </a:lnTo>
                <a:lnTo>
                  <a:pt x="192" y="7"/>
                </a:lnTo>
                <a:lnTo>
                  <a:pt x="199" y="7"/>
                </a:lnTo>
                <a:lnTo>
                  <a:pt x="207" y="7"/>
                </a:lnTo>
                <a:lnTo>
                  <a:pt x="214" y="7"/>
                </a:lnTo>
                <a:lnTo>
                  <a:pt x="222" y="7"/>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49" name="Freeform 101" descr="Dark horizontal"/>
          <p:cNvSpPr>
            <a:spLocks/>
          </p:cNvSpPr>
          <p:nvPr/>
        </p:nvSpPr>
        <p:spPr bwMode="auto">
          <a:xfrm>
            <a:off x="5686427" y="4713091"/>
            <a:ext cx="471488" cy="272356"/>
          </a:xfrm>
          <a:custGeom>
            <a:avLst/>
            <a:gdLst>
              <a:gd name="T0" fmla="*/ 2147483647 w 297"/>
              <a:gd name="T1" fmla="*/ 2147483647 h 305"/>
              <a:gd name="T2" fmla="*/ 2147483647 w 297"/>
              <a:gd name="T3" fmla="*/ 2147483647 h 305"/>
              <a:gd name="T4" fmla="*/ 2147483647 w 297"/>
              <a:gd name="T5" fmla="*/ 2147483647 h 305"/>
              <a:gd name="T6" fmla="*/ 2147483647 w 297"/>
              <a:gd name="T7" fmla="*/ 2147483647 h 305"/>
              <a:gd name="T8" fmla="*/ 2147483647 w 297"/>
              <a:gd name="T9" fmla="*/ 2147483647 h 305"/>
              <a:gd name="T10" fmla="*/ 2147483647 w 297"/>
              <a:gd name="T11" fmla="*/ 2147483647 h 305"/>
              <a:gd name="T12" fmla="*/ 2147483647 w 297"/>
              <a:gd name="T13" fmla="*/ 2147483647 h 305"/>
              <a:gd name="T14" fmla="*/ 2147483647 w 297"/>
              <a:gd name="T15" fmla="*/ 2147483647 h 305"/>
              <a:gd name="T16" fmla="*/ 2147483647 w 297"/>
              <a:gd name="T17" fmla="*/ 2147483647 h 305"/>
              <a:gd name="T18" fmla="*/ 2147483647 w 297"/>
              <a:gd name="T19" fmla="*/ 0 h 305"/>
              <a:gd name="T20" fmla="*/ 2147483647 w 297"/>
              <a:gd name="T21" fmla="*/ 0 h 305"/>
              <a:gd name="T22" fmla="*/ 2147483647 w 297"/>
              <a:gd name="T23" fmla="*/ 0 h 305"/>
              <a:gd name="T24" fmla="*/ 2147483647 w 297"/>
              <a:gd name="T25" fmla="*/ 2147483647 h 305"/>
              <a:gd name="T26" fmla="*/ 2147483647 w 297"/>
              <a:gd name="T27" fmla="*/ 2147483647 h 305"/>
              <a:gd name="T28" fmla="*/ 2147483647 w 297"/>
              <a:gd name="T29" fmla="*/ 2147483647 h 305"/>
              <a:gd name="T30" fmla="*/ 2147483647 w 297"/>
              <a:gd name="T31" fmla="*/ 2147483647 h 305"/>
              <a:gd name="T32" fmla="*/ 2147483647 w 297"/>
              <a:gd name="T33" fmla="*/ 2147483647 h 305"/>
              <a:gd name="T34" fmla="*/ 2147483647 w 297"/>
              <a:gd name="T35" fmla="*/ 2147483647 h 305"/>
              <a:gd name="T36" fmla="*/ 2147483647 w 297"/>
              <a:gd name="T37" fmla="*/ 2147483647 h 305"/>
              <a:gd name="T38" fmla="*/ 2147483647 w 297"/>
              <a:gd name="T39" fmla="*/ 2147483647 h 305"/>
              <a:gd name="T40" fmla="*/ 2147483647 w 297"/>
              <a:gd name="T41" fmla="*/ 2147483647 h 305"/>
              <a:gd name="T42" fmla="*/ 2147483647 w 297"/>
              <a:gd name="T43" fmla="*/ 2147483647 h 305"/>
              <a:gd name="T44" fmla="*/ 2147483647 w 297"/>
              <a:gd name="T45" fmla="*/ 2147483647 h 305"/>
              <a:gd name="T46" fmla="*/ 2147483647 w 297"/>
              <a:gd name="T47" fmla="*/ 2147483647 h 305"/>
              <a:gd name="T48" fmla="*/ 2147483647 w 297"/>
              <a:gd name="T49" fmla="*/ 2147483647 h 305"/>
              <a:gd name="T50" fmla="*/ 2147483647 w 297"/>
              <a:gd name="T51" fmla="*/ 2147483647 h 305"/>
              <a:gd name="T52" fmla="*/ 2147483647 w 297"/>
              <a:gd name="T53" fmla="*/ 2147483647 h 305"/>
              <a:gd name="T54" fmla="*/ 2147483647 w 297"/>
              <a:gd name="T55" fmla="*/ 2147483647 h 305"/>
              <a:gd name="T56" fmla="*/ 2147483647 w 297"/>
              <a:gd name="T57" fmla="*/ 2147483647 h 305"/>
              <a:gd name="T58" fmla="*/ 2147483647 w 297"/>
              <a:gd name="T59" fmla="*/ 2147483647 h 305"/>
              <a:gd name="T60" fmla="*/ 2147483647 w 297"/>
              <a:gd name="T61" fmla="*/ 2147483647 h 305"/>
              <a:gd name="T62" fmla="*/ 2147483647 w 297"/>
              <a:gd name="T63" fmla="*/ 2147483647 h 305"/>
              <a:gd name="T64" fmla="*/ 2147483647 w 297"/>
              <a:gd name="T65" fmla="*/ 2147483647 h 305"/>
              <a:gd name="T66" fmla="*/ 2147483647 w 297"/>
              <a:gd name="T67" fmla="*/ 2147483647 h 305"/>
              <a:gd name="T68" fmla="*/ 2147483647 w 297"/>
              <a:gd name="T69" fmla="*/ 2147483647 h 305"/>
              <a:gd name="T70" fmla="*/ 2147483647 w 297"/>
              <a:gd name="T71" fmla="*/ 2147483647 h 305"/>
              <a:gd name="T72" fmla="*/ 2147483647 w 297"/>
              <a:gd name="T73" fmla="*/ 2147483647 h 305"/>
              <a:gd name="T74" fmla="*/ 2147483647 w 297"/>
              <a:gd name="T75" fmla="*/ 2147483647 h 305"/>
              <a:gd name="T76" fmla="*/ 2147483647 w 297"/>
              <a:gd name="T77" fmla="*/ 2147483647 h 305"/>
              <a:gd name="T78" fmla="*/ 2147483647 w 297"/>
              <a:gd name="T79" fmla="*/ 2147483647 h 305"/>
              <a:gd name="T80" fmla="*/ 2147483647 w 297"/>
              <a:gd name="T81" fmla="*/ 2147483647 h 305"/>
              <a:gd name="T82" fmla="*/ 0 w 297"/>
              <a:gd name="T83" fmla="*/ 2147483647 h 305"/>
              <a:gd name="T84" fmla="*/ 0 w 297"/>
              <a:gd name="T85" fmla="*/ 2147483647 h 305"/>
              <a:gd name="T86" fmla="*/ 0 w 297"/>
              <a:gd name="T87" fmla="*/ 2147483647 h 305"/>
              <a:gd name="T88" fmla="*/ 0 w 297"/>
              <a:gd name="T89" fmla="*/ 2147483647 h 305"/>
              <a:gd name="T90" fmla="*/ 0 w 297"/>
              <a:gd name="T91" fmla="*/ 2147483647 h 305"/>
              <a:gd name="T92" fmla="*/ 0 w 297"/>
              <a:gd name="T93" fmla="*/ 2147483647 h 305"/>
              <a:gd name="T94" fmla="*/ 0 w 297"/>
              <a:gd name="T95" fmla="*/ 2147483647 h 305"/>
              <a:gd name="T96" fmla="*/ 0 w 297"/>
              <a:gd name="T97" fmla="*/ 2147483647 h 3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97" h="305">
                <a:moveTo>
                  <a:pt x="0" y="8"/>
                </a:moveTo>
                <a:lnTo>
                  <a:pt x="8" y="8"/>
                </a:lnTo>
                <a:lnTo>
                  <a:pt x="15" y="8"/>
                </a:lnTo>
                <a:lnTo>
                  <a:pt x="22" y="8"/>
                </a:lnTo>
                <a:lnTo>
                  <a:pt x="30" y="8"/>
                </a:lnTo>
                <a:lnTo>
                  <a:pt x="37" y="8"/>
                </a:lnTo>
                <a:lnTo>
                  <a:pt x="45" y="8"/>
                </a:lnTo>
                <a:lnTo>
                  <a:pt x="52" y="8"/>
                </a:lnTo>
                <a:lnTo>
                  <a:pt x="59" y="8"/>
                </a:lnTo>
                <a:lnTo>
                  <a:pt x="67" y="8"/>
                </a:lnTo>
                <a:lnTo>
                  <a:pt x="74" y="8"/>
                </a:lnTo>
                <a:lnTo>
                  <a:pt x="82" y="8"/>
                </a:lnTo>
                <a:lnTo>
                  <a:pt x="89" y="8"/>
                </a:lnTo>
                <a:lnTo>
                  <a:pt x="96" y="8"/>
                </a:lnTo>
                <a:lnTo>
                  <a:pt x="104" y="8"/>
                </a:lnTo>
                <a:lnTo>
                  <a:pt x="111" y="8"/>
                </a:lnTo>
                <a:lnTo>
                  <a:pt x="119" y="8"/>
                </a:lnTo>
                <a:lnTo>
                  <a:pt x="126" y="8"/>
                </a:lnTo>
                <a:lnTo>
                  <a:pt x="133" y="8"/>
                </a:lnTo>
                <a:lnTo>
                  <a:pt x="141" y="8"/>
                </a:lnTo>
                <a:lnTo>
                  <a:pt x="148" y="8"/>
                </a:lnTo>
                <a:lnTo>
                  <a:pt x="156" y="8"/>
                </a:lnTo>
                <a:lnTo>
                  <a:pt x="170" y="8"/>
                </a:lnTo>
                <a:lnTo>
                  <a:pt x="185" y="8"/>
                </a:lnTo>
                <a:lnTo>
                  <a:pt x="193" y="8"/>
                </a:lnTo>
                <a:lnTo>
                  <a:pt x="200" y="8"/>
                </a:lnTo>
                <a:lnTo>
                  <a:pt x="207" y="8"/>
                </a:lnTo>
                <a:lnTo>
                  <a:pt x="215" y="8"/>
                </a:lnTo>
                <a:lnTo>
                  <a:pt x="222" y="8"/>
                </a:lnTo>
                <a:lnTo>
                  <a:pt x="222" y="0"/>
                </a:lnTo>
                <a:lnTo>
                  <a:pt x="230" y="0"/>
                </a:lnTo>
                <a:lnTo>
                  <a:pt x="244" y="0"/>
                </a:lnTo>
                <a:lnTo>
                  <a:pt x="252" y="0"/>
                </a:lnTo>
                <a:lnTo>
                  <a:pt x="259" y="0"/>
                </a:lnTo>
                <a:lnTo>
                  <a:pt x="267" y="0"/>
                </a:lnTo>
                <a:lnTo>
                  <a:pt x="274" y="0"/>
                </a:lnTo>
                <a:lnTo>
                  <a:pt x="281" y="0"/>
                </a:lnTo>
                <a:lnTo>
                  <a:pt x="289" y="0"/>
                </a:lnTo>
                <a:lnTo>
                  <a:pt x="289" y="8"/>
                </a:lnTo>
                <a:lnTo>
                  <a:pt x="289" y="15"/>
                </a:lnTo>
                <a:lnTo>
                  <a:pt x="289" y="23"/>
                </a:lnTo>
                <a:lnTo>
                  <a:pt x="289" y="37"/>
                </a:lnTo>
                <a:lnTo>
                  <a:pt x="289" y="45"/>
                </a:lnTo>
                <a:lnTo>
                  <a:pt x="289" y="52"/>
                </a:lnTo>
                <a:lnTo>
                  <a:pt x="289" y="60"/>
                </a:lnTo>
                <a:lnTo>
                  <a:pt x="289" y="67"/>
                </a:lnTo>
                <a:lnTo>
                  <a:pt x="289" y="74"/>
                </a:lnTo>
                <a:lnTo>
                  <a:pt x="289" y="82"/>
                </a:lnTo>
                <a:lnTo>
                  <a:pt x="289" y="97"/>
                </a:lnTo>
                <a:lnTo>
                  <a:pt x="289" y="104"/>
                </a:lnTo>
                <a:lnTo>
                  <a:pt x="289" y="112"/>
                </a:lnTo>
                <a:lnTo>
                  <a:pt x="289" y="119"/>
                </a:lnTo>
                <a:lnTo>
                  <a:pt x="296" y="126"/>
                </a:lnTo>
                <a:lnTo>
                  <a:pt x="296" y="134"/>
                </a:lnTo>
                <a:lnTo>
                  <a:pt x="296" y="141"/>
                </a:lnTo>
                <a:lnTo>
                  <a:pt x="296" y="149"/>
                </a:lnTo>
                <a:lnTo>
                  <a:pt x="296" y="156"/>
                </a:lnTo>
                <a:lnTo>
                  <a:pt x="296" y="163"/>
                </a:lnTo>
                <a:lnTo>
                  <a:pt x="296" y="171"/>
                </a:lnTo>
                <a:lnTo>
                  <a:pt x="296" y="178"/>
                </a:lnTo>
                <a:lnTo>
                  <a:pt x="296" y="186"/>
                </a:lnTo>
                <a:lnTo>
                  <a:pt x="296" y="193"/>
                </a:lnTo>
                <a:lnTo>
                  <a:pt x="296" y="200"/>
                </a:lnTo>
                <a:lnTo>
                  <a:pt x="296" y="208"/>
                </a:lnTo>
                <a:lnTo>
                  <a:pt x="296" y="215"/>
                </a:lnTo>
                <a:lnTo>
                  <a:pt x="296" y="223"/>
                </a:lnTo>
                <a:lnTo>
                  <a:pt x="296" y="230"/>
                </a:lnTo>
                <a:lnTo>
                  <a:pt x="296" y="237"/>
                </a:lnTo>
                <a:lnTo>
                  <a:pt x="296" y="245"/>
                </a:lnTo>
                <a:lnTo>
                  <a:pt x="296" y="252"/>
                </a:lnTo>
                <a:lnTo>
                  <a:pt x="296" y="260"/>
                </a:lnTo>
                <a:lnTo>
                  <a:pt x="296" y="267"/>
                </a:lnTo>
                <a:lnTo>
                  <a:pt x="296" y="274"/>
                </a:lnTo>
                <a:lnTo>
                  <a:pt x="296" y="282"/>
                </a:lnTo>
                <a:lnTo>
                  <a:pt x="296" y="289"/>
                </a:lnTo>
                <a:lnTo>
                  <a:pt x="296" y="297"/>
                </a:lnTo>
                <a:lnTo>
                  <a:pt x="289" y="297"/>
                </a:lnTo>
                <a:lnTo>
                  <a:pt x="281" y="297"/>
                </a:lnTo>
                <a:lnTo>
                  <a:pt x="274" y="297"/>
                </a:lnTo>
                <a:lnTo>
                  <a:pt x="267" y="297"/>
                </a:lnTo>
                <a:lnTo>
                  <a:pt x="252" y="297"/>
                </a:lnTo>
                <a:lnTo>
                  <a:pt x="244" y="297"/>
                </a:lnTo>
                <a:lnTo>
                  <a:pt x="237" y="297"/>
                </a:lnTo>
                <a:lnTo>
                  <a:pt x="230" y="297"/>
                </a:lnTo>
                <a:lnTo>
                  <a:pt x="222" y="297"/>
                </a:lnTo>
                <a:lnTo>
                  <a:pt x="215" y="297"/>
                </a:lnTo>
                <a:lnTo>
                  <a:pt x="207" y="297"/>
                </a:lnTo>
                <a:lnTo>
                  <a:pt x="200" y="297"/>
                </a:lnTo>
                <a:lnTo>
                  <a:pt x="193" y="297"/>
                </a:lnTo>
                <a:lnTo>
                  <a:pt x="185" y="297"/>
                </a:lnTo>
                <a:lnTo>
                  <a:pt x="178" y="297"/>
                </a:lnTo>
                <a:lnTo>
                  <a:pt x="170" y="297"/>
                </a:lnTo>
                <a:lnTo>
                  <a:pt x="163" y="297"/>
                </a:lnTo>
                <a:lnTo>
                  <a:pt x="148" y="297"/>
                </a:lnTo>
                <a:lnTo>
                  <a:pt x="141" y="297"/>
                </a:lnTo>
                <a:lnTo>
                  <a:pt x="133" y="297"/>
                </a:lnTo>
                <a:lnTo>
                  <a:pt x="126" y="297"/>
                </a:lnTo>
                <a:lnTo>
                  <a:pt x="119" y="297"/>
                </a:lnTo>
                <a:lnTo>
                  <a:pt x="104" y="297"/>
                </a:lnTo>
                <a:lnTo>
                  <a:pt x="96" y="297"/>
                </a:lnTo>
                <a:lnTo>
                  <a:pt x="89" y="297"/>
                </a:lnTo>
                <a:lnTo>
                  <a:pt x="82" y="297"/>
                </a:lnTo>
                <a:lnTo>
                  <a:pt x="74" y="297"/>
                </a:lnTo>
                <a:lnTo>
                  <a:pt x="67" y="297"/>
                </a:lnTo>
                <a:lnTo>
                  <a:pt x="59" y="297"/>
                </a:lnTo>
                <a:lnTo>
                  <a:pt x="52" y="297"/>
                </a:lnTo>
                <a:lnTo>
                  <a:pt x="45" y="297"/>
                </a:lnTo>
                <a:lnTo>
                  <a:pt x="37" y="297"/>
                </a:lnTo>
                <a:lnTo>
                  <a:pt x="30" y="304"/>
                </a:lnTo>
                <a:lnTo>
                  <a:pt x="22" y="304"/>
                </a:lnTo>
                <a:lnTo>
                  <a:pt x="15" y="304"/>
                </a:lnTo>
                <a:lnTo>
                  <a:pt x="8" y="304"/>
                </a:lnTo>
                <a:lnTo>
                  <a:pt x="8" y="297"/>
                </a:lnTo>
                <a:lnTo>
                  <a:pt x="8" y="289"/>
                </a:lnTo>
                <a:lnTo>
                  <a:pt x="8" y="282"/>
                </a:lnTo>
                <a:lnTo>
                  <a:pt x="8" y="274"/>
                </a:lnTo>
                <a:lnTo>
                  <a:pt x="8" y="267"/>
                </a:lnTo>
                <a:lnTo>
                  <a:pt x="8" y="252"/>
                </a:lnTo>
                <a:lnTo>
                  <a:pt x="8" y="245"/>
                </a:lnTo>
                <a:lnTo>
                  <a:pt x="8" y="237"/>
                </a:lnTo>
                <a:lnTo>
                  <a:pt x="8" y="230"/>
                </a:lnTo>
                <a:lnTo>
                  <a:pt x="8" y="223"/>
                </a:lnTo>
                <a:lnTo>
                  <a:pt x="8" y="215"/>
                </a:lnTo>
                <a:lnTo>
                  <a:pt x="8" y="208"/>
                </a:lnTo>
                <a:lnTo>
                  <a:pt x="0" y="200"/>
                </a:lnTo>
                <a:lnTo>
                  <a:pt x="0" y="193"/>
                </a:lnTo>
                <a:lnTo>
                  <a:pt x="0" y="186"/>
                </a:lnTo>
                <a:lnTo>
                  <a:pt x="0" y="178"/>
                </a:lnTo>
                <a:lnTo>
                  <a:pt x="0" y="171"/>
                </a:lnTo>
                <a:lnTo>
                  <a:pt x="0" y="163"/>
                </a:lnTo>
                <a:lnTo>
                  <a:pt x="0" y="156"/>
                </a:lnTo>
                <a:lnTo>
                  <a:pt x="0" y="149"/>
                </a:lnTo>
                <a:lnTo>
                  <a:pt x="0" y="141"/>
                </a:lnTo>
                <a:lnTo>
                  <a:pt x="0" y="134"/>
                </a:lnTo>
                <a:lnTo>
                  <a:pt x="0" y="126"/>
                </a:lnTo>
                <a:lnTo>
                  <a:pt x="0" y="119"/>
                </a:lnTo>
                <a:lnTo>
                  <a:pt x="0" y="112"/>
                </a:lnTo>
                <a:lnTo>
                  <a:pt x="0" y="104"/>
                </a:lnTo>
                <a:lnTo>
                  <a:pt x="0" y="97"/>
                </a:lnTo>
                <a:lnTo>
                  <a:pt x="0" y="82"/>
                </a:lnTo>
                <a:lnTo>
                  <a:pt x="0" y="74"/>
                </a:lnTo>
                <a:lnTo>
                  <a:pt x="0" y="67"/>
                </a:lnTo>
                <a:lnTo>
                  <a:pt x="0" y="52"/>
                </a:lnTo>
                <a:lnTo>
                  <a:pt x="0" y="45"/>
                </a:lnTo>
                <a:lnTo>
                  <a:pt x="0" y="37"/>
                </a:lnTo>
                <a:lnTo>
                  <a:pt x="0" y="23"/>
                </a:lnTo>
                <a:lnTo>
                  <a:pt x="0" y="15"/>
                </a:lnTo>
                <a:lnTo>
                  <a:pt x="0" y="8"/>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50" name="Freeform 102"/>
          <p:cNvSpPr>
            <a:spLocks/>
          </p:cNvSpPr>
          <p:nvPr/>
        </p:nvSpPr>
        <p:spPr bwMode="auto">
          <a:xfrm>
            <a:off x="4078290" y="4746132"/>
            <a:ext cx="576262" cy="233065"/>
          </a:xfrm>
          <a:custGeom>
            <a:avLst/>
            <a:gdLst>
              <a:gd name="T0" fmla="*/ 2147483647 w 363"/>
              <a:gd name="T1" fmla="*/ 0 h 261"/>
              <a:gd name="T2" fmla="*/ 2147483647 w 363"/>
              <a:gd name="T3" fmla="*/ 0 h 261"/>
              <a:gd name="T4" fmla="*/ 2147483647 w 363"/>
              <a:gd name="T5" fmla="*/ 0 h 261"/>
              <a:gd name="T6" fmla="*/ 2147483647 w 363"/>
              <a:gd name="T7" fmla="*/ 0 h 261"/>
              <a:gd name="T8" fmla="*/ 2147483647 w 363"/>
              <a:gd name="T9" fmla="*/ 0 h 261"/>
              <a:gd name="T10" fmla="*/ 2147483647 w 363"/>
              <a:gd name="T11" fmla="*/ 0 h 261"/>
              <a:gd name="T12" fmla="*/ 2147483647 w 363"/>
              <a:gd name="T13" fmla="*/ 0 h 261"/>
              <a:gd name="T14" fmla="*/ 2147483647 w 363"/>
              <a:gd name="T15" fmla="*/ 0 h 261"/>
              <a:gd name="T16" fmla="*/ 2147483647 w 363"/>
              <a:gd name="T17" fmla="*/ 2147483647 h 261"/>
              <a:gd name="T18" fmla="*/ 2147483647 w 363"/>
              <a:gd name="T19" fmla="*/ 2147483647 h 261"/>
              <a:gd name="T20" fmla="*/ 2147483647 w 363"/>
              <a:gd name="T21" fmla="*/ 2147483647 h 261"/>
              <a:gd name="T22" fmla="*/ 2147483647 w 363"/>
              <a:gd name="T23" fmla="*/ 2147483647 h 261"/>
              <a:gd name="T24" fmla="*/ 2147483647 w 363"/>
              <a:gd name="T25" fmla="*/ 2147483647 h 261"/>
              <a:gd name="T26" fmla="*/ 2147483647 w 363"/>
              <a:gd name="T27" fmla="*/ 2147483647 h 261"/>
              <a:gd name="T28" fmla="*/ 2147483647 w 363"/>
              <a:gd name="T29" fmla="*/ 2147483647 h 261"/>
              <a:gd name="T30" fmla="*/ 2147483647 w 363"/>
              <a:gd name="T31" fmla="*/ 2147483647 h 261"/>
              <a:gd name="T32" fmla="*/ 2147483647 w 363"/>
              <a:gd name="T33" fmla="*/ 2147483647 h 261"/>
              <a:gd name="T34" fmla="*/ 2147483647 w 363"/>
              <a:gd name="T35" fmla="*/ 2147483647 h 261"/>
              <a:gd name="T36" fmla="*/ 2147483647 w 363"/>
              <a:gd name="T37" fmla="*/ 2147483647 h 261"/>
              <a:gd name="T38" fmla="*/ 2147483647 w 363"/>
              <a:gd name="T39" fmla="*/ 2147483647 h 261"/>
              <a:gd name="T40" fmla="*/ 2147483647 w 363"/>
              <a:gd name="T41" fmla="*/ 2147483647 h 261"/>
              <a:gd name="T42" fmla="*/ 2147483647 w 363"/>
              <a:gd name="T43" fmla="*/ 2147483647 h 261"/>
              <a:gd name="T44" fmla="*/ 2147483647 w 363"/>
              <a:gd name="T45" fmla="*/ 2147483647 h 261"/>
              <a:gd name="T46" fmla="*/ 2147483647 w 363"/>
              <a:gd name="T47" fmla="*/ 2147483647 h 261"/>
              <a:gd name="T48" fmla="*/ 2147483647 w 363"/>
              <a:gd name="T49" fmla="*/ 2147483647 h 261"/>
              <a:gd name="T50" fmla="*/ 2147483647 w 363"/>
              <a:gd name="T51" fmla="*/ 2147483647 h 261"/>
              <a:gd name="T52" fmla="*/ 2147483647 w 363"/>
              <a:gd name="T53" fmla="*/ 2147483647 h 261"/>
              <a:gd name="T54" fmla="*/ 2147483647 w 363"/>
              <a:gd name="T55" fmla="*/ 2147483647 h 261"/>
              <a:gd name="T56" fmla="*/ 2147483647 w 363"/>
              <a:gd name="T57" fmla="*/ 2147483647 h 261"/>
              <a:gd name="T58" fmla="*/ 2147483647 w 363"/>
              <a:gd name="T59" fmla="*/ 2147483647 h 261"/>
              <a:gd name="T60" fmla="*/ 2147483647 w 363"/>
              <a:gd name="T61" fmla="*/ 2147483647 h 261"/>
              <a:gd name="T62" fmla="*/ 2147483647 w 363"/>
              <a:gd name="T63" fmla="*/ 2147483647 h 261"/>
              <a:gd name="T64" fmla="*/ 0 w 363"/>
              <a:gd name="T65" fmla="*/ 2147483647 h 261"/>
              <a:gd name="T66" fmla="*/ 0 w 363"/>
              <a:gd name="T67" fmla="*/ 2147483647 h 261"/>
              <a:gd name="T68" fmla="*/ 0 w 363"/>
              <a:gd name="T69" fmla="*/ 2147483647 h 261"/>
              <a:gd name="T70" fmla="*/ 0 w 363"/>
              <a:gd name="T71" fmla="*/ 2147483647 h 261"/>
              <a:gd name="T72" fmla="*/ 0 w 363"/>
              <a:gd name="T73" fmla="*/ 2147483647 h 261"/>
              <a:gd name="T74" fmla="*/ 0 w 363"/>
              <a:gd name="T75" fmla="*/ 2147483647 h 261"/>
              <a:gd name="T76" fmla="*/ 0 w 363"/>
              <a:gd name="T77" fmla="*/ 2147483647 h 261"/>
              <a:gd name="T78" fmla="*/ 0 w 363"/>
              <a:gd name="T79" fmla="*/ 2147483647 h 261"/>
              <a:gd name="T80" fmla="*/ 0 w 363"/>
              <a:gd name="T81" fmla="*/ 2147483647 h 261"/>
              <a:gd name="T82" fmla="*/ 0 w 363"/>
              <a:gd name="T83" fmla="*/ 2147483647 h 261"/>
              <a:gd name="T84" fmla="*/ 0 w 363"/>
              <a:gd name="T85" fmla="*/ 2147483647 h 261"/>
              <a:gd name="T86" fmla="*/ 0 w 363"/>
              <a:gd name="T87" fmla="*/ 2147483647 h 261"/>
              <a:gd name="T88" fmla="*/ 2147483647 w 363"/>
              <a:gd name="T89" fmla="*/ 0 h 261"/>
              <a:gd name="T90" fmla="*/ 2147483647 w 363"/>
              <a:gd name="T91" fmla="*/ 0 h 261"/>
              <a:gd name="T92" fmla="*/ 2147483647 w 363"/>
              <a:gd name="T93" fmla="*/ 0 h 261"/>
              <a:gd name="T94" fmla="*/ 2147483647 w 363"/>
              <a:gd name="T95" fmla="*/ 0 h 261"/>
              <a:gd name="T96" fmla="*/ 2147483647 w 363"/>
              <a:gd name="T97" fmla="*/ 0 h 261"/>
              <a:gd name="T98" fmla="*/ 2147483647 w 363"/>
              <a:gd name="T99" fmla="*/ 0 h 261"/>
              <a:gd name="T100" fmla="*/ 2147483647 w 363"/>
              <a:gd name="T101" fmla="*/ 0 h 26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63" h="261">
                <a:moveTo>
                  <a:pt x="177" y="0"/>
                </a:moveTo>
                <a:lnTo>
                  <a:pt x="185" y="0"/>
                </a:lnTo>
                <a:lnTo>
                  <a:pt x="192" y="0"/>
                </a:lnTo>
                <a:lnTo>
                  <a:pt x="200" y="0"/>
                </a:lnTo>
                <a:lnTo>
                  <a:pt x="207" y="0"/>
                </a:lnTo>
                <a:lnTo>
                  <a:pt x="214" y="0"/>
                </a:lnTo>
                <a:lnTo>
                  <a:pt x="222" y="0"/>
                </a:lnTo>
                <a:lnTo>
                  <a:pt x="229" y="0"/>
                </a:lnTo>
                <a:lnTo>
                  <a:pt x="237" y="0"/>
                </a:lnTo>
                <a:lnTo>
                  <a:pt x="251" y="0"/>
                </a:lnTo>
                <a:lnTo>
                  <a:pt x="259" y="0"/>
                </a:lnTo>
                <a:lnTo>
                  <a:pt x="266" y="0"/>
                </a:lnTo>
                <a:lnTo>
                  <a:pt x="274" y="0"/>
                </a:lnTo>
                <a:lnTo>
                  <a:pt x="281" y="0"/>
                </a:lnTo>
                <a:lnTo>
                  <a:pt x="288" y="0"/>
                </a:lnTo>
                <a:lnTo>
                  <a:pt x="296" y="0"/>
                </a:lnTo>
                <a:lnTo>
                  <a:pt x="303" y="0"/>
                </a:lnTo>
                <a:lnTo>
                  <a:pt x="311" y="0"/>
                </a:lnTo>
                <a:lnTo>
                  <a:pt x="318" y="0"/>
                </a:lnTo>
                <a:lnTo>
                  <a:pt x="325" y="0"/>
                </a:lnTo>
                <a:lnTo>
                  <a:pt x="333" y="0"/>
                </a:lnTo>
                <a:lnTo>
                  <a:pt x="340" y="0"/>
                </a:lnTo>
                <a:lnTo>
                  <a:pt x="348" y="0"/>
                </a:lnTo>
                <a:lnTo>
                  <a:pt x="362" y="0"/>
                </a:lnTo>
                <a:lnTo>
                  <a:pt x="362" y="8"/>
                </a:lnTo>
                <a:lnTo>
                  <a:pt x="362" y="15"/>
                </a:lnTo>
                <a:lnTo>
                  <a:pt x="362" y="23"/>
                </a:lnTo>
                <a:lnTo>
                  <a:pt x="362" y="30"/>
                </a:lnTo>
                <a:lnTo>
                  <a:pt x="362" y="37"/>
                </a:lnTo>
                <a:lnTo>
                  <a:pt x="362" y="45"/>
                </a:lnTo>
                <a:lnTo>
                  <a:pt x="362" y="52"/>
                </a:lnTo>
                <a:lnTo>
                  <a:pt x="362" y="60"/>
                </a:lnTo>
                <a:lnTo>
                  <a:pt x="362" y="67"/>
                </a:lnTo>
                <a:lnTo>
                  <a:pt x="362" y="75"/>
                </a:lnTo>
                <a:lnTo>
                  <a:pt x="362" y="82"/>
                </a:lnTo>
                <a:lnTo>
                  <a:pt x="362" y="89"/>
                </a:lnTo>
                <a:lnTo>
                  <a:pt x="362" y="104"/>
                </a:lnTo>
                <a:lnTo>
                  <a:pt x="362" y="112"/>
                </a:lnTo>
                <a:lnTo>
                  <a:pt x="362" y="119"/>
                </a:lnTo>
                <a:lnTo>
                  <a:pt x="362" y="126"/>
                </a:lnTo>
                <a:lnTo>
                  <a:pt x="362" y="134"/>
                </a:lnTo>
                <a:lnTo>
                  <a:pt x="362" y="141"/>
                </a:lnTo>
                <a:lnTo>
                  <a:pt x="362" y="149"/>
                </a:lnTo>
                <a:lnTo>
                  <a:pt x="362" y="156"/>
                </a:lnTo>
                <a:lnTo>
                  <a:pt x="362" y="163"/>
                </a:lnTo>
                <a:lnTo>
                  <a:pt x="362" y="171"/>
                </a:lnTo>
                <a:lnTo>
                  <a:pt x="362" y="186"/>
                </a:lnTo>
                <a:lnTo>
                  <a:pt x="362" y="193"/>
                </a:lnTo>
                <a:lnTo>
                  <a:pt x="362" y="200"/>
                </a:lnTo>
                <a:lnTo>
                  <a:pt x="362" y="215"/>
                </a:lnTo>
                <a:lnTo>
                  <a:pt x="362" y="223"/>
                </a:lnTo>
                <a:lnTo>
                  <a:pt x="362" y="230"/>
                </a:lnTo>
                <a:lnTo>
                  <a:pt x="362" y="237"/>
                </a:lnTo>
                <a:lnTo>
                  <a:pt x="362" y="245"/>
                </a:lnTo>
                <a:lnTo>
                  <a:pt x="362" y="260"/>
                </a:lnTo>
                <a:lnTo>
                  <a:pt x="355" y="260"/>
                </a:lnTo>
                <a:lnTo>
                  <a:pt x="340" y="260"/>
                </a:lnTo>
                <a:lnTo>
                  <a:pt x="333" y="260"/>
                </a:lnTo>
                <a:lnTo>
                  <a:pt x="325" y="260"/>
                </a:lnTo>
                <a:lnTo>
                  <a:pt x="318" y="260"/>
                </a:lnTo>
                <a:lnTo>
                  <a:pt x="303" y="260"/>
                </a:lnTo>
                <a:lnTo>
                  <a:pt x="296" y="260"/>
                </a:lnTo>
                <a:lnTo>
                  <a:pt x="288" y="260"/>
                </a:lnTo>
                <a:lnTo>
                  <a:pt x="281" y="260"/>
                </a:lnTo>
                <a:lnTo>
                  <a:pt x="274" y="260"/>
                </a:lnTo>
                <a:lnTo>
                  <a:pt x="266" y="260"/>
                </a:lnTo>
                <a:lnTo>
                  <a:pt x="259" y="260"/>
                </a:lnTo>
                <a:lnTo>
                  <a:pt x="251" y="260"/>
                </a:lnTo>
                <a:lnTo>
                  <a:pt x="244" y="260"/>
                </a:lnTo>
                <a:lnTo>
                  <a:pt x="229" y="260"/>
                </a:lnTo>
                <a:lnTo>
                  <a:pt x="222" y="260"/>
                </a:lnTo>
                <a:lnTo>
                  <a:pt x="214" y="260"/>
                </a:lnTo>
                <a:lnTo>
                  <a:pt x="207" y="260"/>
                </a:lnTo>
                <a:lnTo>
                  <a:pt x="200" y="260"/>
                </a:lnTo>
                <a:lnTo>
                  <a:pt x="185" y="260"/>
                </a:lnTo>
                <a:lnTo>
                  <a:pt x="177" y="260"/>
                </a:lnTo>
                <a:lnTo>
                  <a:pt x="170" y="260"/>
                </a:lnTo>
                <a:lnTo>
                  <a:pt x="163" y="260"/>
                </a:lnTo>
                <a:lnTo>
                  <a:pt x="155" y="260"/>
                </a:lnTo>
                <a:lnTo>
                  <a:pt x="148" y="260"/>
                </a:lnTo>
                <a:lnTo>
                  <a:pt x="140" y="260"/>
                </a:lnTo>
                <a:lnTo>
                  <a:pt x="133" y="260"/>
                </a:lnTo>
                <a:lnTo>
                  <a:pt x="126" y="260"/>
                </a:lnTo>
                <a:lnTo>
                  <a:pt x="111" y="260"/>
                </a:lnTo>
                <a:lnTo>
                  <a:pt x="103" y="260"/>
                </a:lnTo>
                <a:lnTo>
                  <a:pt x="96" y="260"/>
                </a:lnTo>
                <a:lnTo>
                  <a:pt x="89" y="260"/>
                </a:lnTo>
                <a:lnTo>
                  <a:pt x="81" y="260"/>
                </a:lnTo>
                <a:lnTo>
                  <a:pt x="74" y="260"/>
                </a:lnTo>
                <a:lnTo>
                  <a:pt x="66" y="260"/>
                </a:lnTo>
                <a:lnTo>
                  <a:pt x="52" y="260"/>
                </a:lnTo>
                <a:lnTo>
                  <a:pt x="44" y="260"/>
                </a:lnTo>
                <a:lnTo>
                  <a:pt x="37" y="260"/>
                </a:lnTo>
                <a:lnTo>
                  <a:pt x="29" y="260"/>
                </a:lnTo>
                <a:lnTo>
                  <a:pt x="22" y="260"/>
                </a:lnTo>
                <a:lnTo>
                  <a:pt x="15" y="260"/>
                </a:lnTo>
                <a:lnTo>
                  <a:pt x="7" y="260"/>
                </a:lnTo>
                <a:lnTo>
                  <a:pt x="0" y="260"/>
                </a:lnTo>
                <a:lnTo>
                  <a:pt x="0" y="252"/>
                </a:lnTo>
                <a:lnTo>
                  <a:pt x="0" y="245"/>
                </a:lnTo>
                <a:lnTo>
                  <a:pt x="0" y="237"/>
                </a:lnTo>
                <a:lnTo>
                  <a:pt x="0" y="230"/>
                </a:lnTo>
                <a:lnTo>
                  <a:pt x="0" y="223"/>
                </a:lnTo>
                <a:lnTo>
                  <a:pt x="0" y="215"/>
                </a:lnTo>
                <a:lnTo>
                  <a:pt x="0" y="208"/>
                </a:lnTo>
                <a:lnTo>
                  <a:pt x="0" y="200"/>
                </a:lnTo>
                <a:lnTo>
                  <a:pt x="0" y="193"/>
                </a:lnTo>
                <a:lnTo>
                  <a:pt x="0" y="186"/>
                </a:lnTo>
                <a:lnTo>
                  <a:pt x="0" y="178"/>
                </a:lnTo>
                <a:lnTo>
                  <a:pt x="0" y="171"/>
                </a:lnTo>
                <a:lnTo>
                  <a:pt x="0" y="163"/>
                </a:lnTo>
                <a:lnTo>
                  <a:pt x="0" y="156"/>
                </a:lnTo>
                <a:lnTo>
                  <a:pt x="0" y="149"/>
                </a:lnTo>
                <a:lnTo>
                  <a:pt x="0" y="141"/>
                </a:lnTo>
                <a:lnTo>
                  <a:pt x="0" y="134"/>
                </a:lnTo>
                <a:lnTo>
                  <a:pt x="0" y="126"/>
                </a:lnTo>
                <a:lnTo>
                  <a:pt x="0" y="119"/>
                </a:lnTo>
                <a:lnTo>
                  <a:pt x="0" y="112"/>
                </a:lnTo>
                <a:lnTo>
                  <a:pt x="0" y="104"/>
                </a:lnTo>
                <a:lnTo>
                  <a:pt x="0" y="97"/>
                </a:lnTo>
                <a:lnTo>
                  <a:pt x="0" y="89"/>
                </a:lnTo>
                <a:lnTo>
                  <a:pt x="0" y="82"/>
                </a:lnTo>
                <a:lnTo>
                  <a:pt x="0" y="75"/>
                </a:lnTo>
                <a:lnTo>
                  <a:pt x="0" y="67"/>
                </a:lnTo>
                <a:lnTo>
                  <a:pt x="0" y="60"/>
                </a:lnTo>
                <a:lnTo>
                  <a:pt x="0" y="52"/>
                </a:lnTo>
                <a:lnTo>
                  <a:pt x="0" y="45"/>
                </a:lnTo>
                <a:lnTo>
                  <a:pt x="0" y="37"/>
                </a:lnTo>
                <a:lnTo>
                  <a:pt x="0" y="30"/>
                </a:lnTo>
                <a:lnTo>
                  <a:pt x="0" y="23"/>
                </a:lnTo>
                <a:lnTo>
                  <a:pt x="0" y="15"/>
                </a:lnTo>
                <a:lnTo>
                  <a:pt x="0" y="8"/>
                </a:lnTo>
                <a:lnTo>
                  <a:pt x="0" y="0"/>
                </a:lnTo>
                <a:lnTo>
                  <a:pt x="7" y="0"/>
                </a:lnTo>
                <a:lnTo>
                  <a:pt x="15" y="0"/>
                </a:lnTo>
                <a:lnTo>
                  <a:pt x="22" y="0"/>
                </a:lnTo>
                <a:lnTo>
                  <a:pt x="29" y="0"/>
                </a:lnTo>
                <a:lnTo>
                  <a:pt x="37" y="0"/>
                </a:lnTo>
                <a:lnTo>
                  <a:pt x="44" y="0"/>
                </a:lnTo>
                <a:lnTo>
                  <a:pt x="52" y="0"/>
                </a:lnTo>
                <a:lnTo>
                  <a:pt x="59" y="0"/>
                </a:lnTo>
                <a:lnTo>
                  <a:pt x="66" y="0"/>
                </a:lnTo>
                <a:lnTo>
                  <a:pt x="74" y="0"/>
                </a:lnTo>
                <a:lnTo>
                  <a:pt x="81" y="0"/>
                </a:lnTo>
                <a:lnTo>
                  <a:pt x="89" y="0"/>
                </a:lnTo>
                <a:lnTo>
                  <a:pt x="96" y="0"/>
                </a:lnTo>
                <a:lnTo>
                  <a:pt x="103" y="0"/>
                </a:lnTo>
                <a:lnTo>
                  <a:pt x="118" y="0"/>
                </a:lnTo>
                <a:lnTo>
                  <a:pt x="126" y="0"/>
                </a:lnTo>
                <a:lnTo>
                  <a:pt x="133" y="0"/>
                </a:lnTo>
                <a:lnTo>
                  <a:pt x="140" y="0"/>
                </a:lnTo>
                <a:lnTo>
                  <a:pt x="148" y="0"/>
                </a:lnTo>
                <a:lnTo>
                  <a:pt x="155" y="0"/>
                </a:lnTo>
                <a:lnTo>
                  <a:pt x="170" y="0"/>
                </a:lnTo>
                <a:lnTo>
                  <a:pt x="177" y="0"/>
                </a:lnTo>
              </a:path>
            </a:pathLst>
          </a:custGeom>
          <a:solidFill>
            <a:srgbClr val="CCECFF"/>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51" name="Freeform 103" descr="Dark horizontal"/>
          <p:cNvSpPr>
            <a:spLocks/>
          </p:cNvSpPr>
          <p:nvPr/>
        </p:nvSpPr>
        <p:spPr bwMode="auto">
          <a:xfrm>
            <a:off x="6156325" y="4838999"/>
            <a:ext cx="495300" cy="140196"/>
          </a:xfrm>
          <a:custGeom>
            <a:avLst/>
            <a:gdLst>
              <a:gd name="T0" fmla="*/ 2147483647 w 312"/>
              <a:gd name="T1" fmla="*/ 2147483647 h 157"/>
              <a:gd name="T2" fmla="*/ 2147483647 w 312"/>
              <a:gd name="T3" fmla="*/ 0 h 157"/>
              <a:gd name="T4" fmla="*/ 2147483647 w 312"/>
              <a:gd name="T5" fmla="*/ 0 h 157"/>
              <a:gd name="T6" fmla="*/ 2147483647 w 312"/>
              <a:gd name="T7" fmla="*/ 0 h 157"/>
              <a:gd name="T8" fmla="*/ 2147483647 w 312"/>
              <a:gd name="T9" fmla="*/ 0 h 157"/>
              <a:gd name="T10" fmla="*/ 2147483647 w 312"/>
              <a:gd name="T11" fmla="*/ 0 h 157"/>
              <a:gd name="T12" fmla="*/ 2147483647 w 312"/>
              <a:gd name="T13" fmla="*/ 0 h 157"/>
              <a:gd name="T14" fmla="*/ 2147483647 w 312"/>
              <a:gd name="T15" fmla="*/ 0 h 157"/>
              <a:gd name="T16" fmla="*/ 2147483647 w 312"/>
              <a:gd name="T17" fmla="*/ 0 h 157"/>
              <a:gd name="T18" fmla="*/ 2147483647 w 312"/>
              <a:gd name="T19" fmla="*/ 0 h 157"/>
              <a:gd name="T20" fmla="*/ 2147483647 w 312"/>
              <a:gd name="T21" fmla="*/ 0 h 157"/>
              <a:gd name="T22" fmla="*/ 2147483647 w 312"/>
              <a:gd name="T23" fmla="*/ 0 h 157"/>
              <a:gd name="T24" fmla="*/ 2147483647 w 312"/>
              <a:gd name="T25" fmla="*/ 2147483647 h 157"/>
              <a:gd name="T26" fmla="*/ 2147483647 w 312"/>
              <a:gd name="T27" fmla="*/ 2147483647 h 157"/>
              <a:gd name="T28" fmla="*/ 2147483647 w 312"/>
              <a:gd name="T29" fmla="*/ 2147483647 h 157"/>
              <a:gd name="T30" fmla="*/ 2147483647 w 312"/>
              <a:gd name="T31" fmla="*/ 2147483647 h 157"/>
              <a:gd name="T32" fmla="*/ 2147483647 w 312"/>
              <a:gd name="T33" fmla="*/ 2147483647 h 157"/>
              <a:gd name="T34" fmla="*/ 2147483647 w 312"/>
              <a:gd name="T35" fmla="*/ 2147483647 h 157"/>
              <a:gd name="T36" fmla="*/ 2147483647 w 312"/>
              <a:gd name="T37" fmla="*/ 2147483647 h 157"/>
              <a:gd name="T38" fmla="*/ 2147483647 w 312"/>
              <a:gd name="T39" fmla="*/ 2147483647 h 157"/>
              <a:gd name="T40" fmla="*/ 2147483647 w 312"/>
              <a:gd name="T41" fmla="*/ 2147483647 h 157"/>
              <a:gd name="T42" fmla="*/ 2147483647 w 312"/>
              <a:gd name="T43" fmla="*/ 2147483647 h 157"/>
              <a:gd name="T44" fmla="*/ 2147483647 w 312"/>
              <a:gd name="T45" fmla="*/ 2147483647 h 157"/>
              <a:gd name="T46" fmla="*/ 2147483647 w 312"/>
              <a:gd name="T47" fmla="*/ 2147483647 h 157"/>
              <a:gd name="T48" fmla="*/ 2147483647 w 312"/>
              <a:gd name="T49" fmla="*/ 2147483647 h 157"/>
              <a:gd name="T50" fmla="*/ 2147483647 w 312"/>
              <a:gd name="T51" fmla="*/ 2147483647 h 157"/>
              <a:gd name="T52" fmla="*/ 2147483647 w 312"/>
              <a:gd name="T53" fmla="*/ 2147483647 h 157"/>
              <a:gd name="T54" fmla="*/ 2147483647 w 312"/>
              <a:gd name="T55" fmla="*/ 2147483647 h 157"/>
              <a:gd name="T56" fmla="*/ 2147483647 w 312"/>
              <a:gd name="T57" fmla="*/ 2147483647 h 157"/>
              <a:gd name="T58" fmla="*/ 2147483647 w 312"/>
              <a:gd name="T59" fmla="*/ 2147483647 h 157"/>
              <a:gd name="T60" fmla="*/ 2147483647 w 312"/>
              <a:gd name="T61" fmla="*/ 2147483647 h 157"/>
              <a:gd name="T62" fmla="*/ 2147483647 w 312"/>
              <a:gd name="T63" fmla="*/ 2147483647 h 157"/>
              <a:gd name="T64" fmla="*/ 2147483647 w 312"/>
              <a:gd name="T65" fmla="*/ 2147483647 h 157"/>
              <a:gd name="T66" fmla="*/ 2147483647 w 312"/>
              <a:gd name="T67" fmla="*/ 2147483647 h 157"/>
              <a:gd name="T68" fmla="*/ 2147483647 w 312"/>
              <a:gd name="T69" fmla="*/ 2147483647 h 157"/>
              <a:gd name="T70" fmla="*/ 2147483647 w 312"/>
              <a:gd name="T71" fmla="*/ 2147483647 h 157"/>
              <a:gd name="T72" fmla="*/ 2147483647 w 312"/>
              <a:gd name="T73" fmla="*/ 2147483647 h 157"/>
              <a:gd name="T74" fmla="*/ 2147483647 w 312"/>
              <a:gd name="T75" fmla="*/ 2147483647 h 157"/>
              <a:gd name="T76" fmla="*/ 2147483647 w 312"/>
              <a:gd name="T77" fmla="*/ 2147483647 h 157"/>
              <a:gd name="T78" fmla="*/ 2147483647 w 312"/>
              <a:gd name="T79" fmla="*/ 2147483647 h 157"/>
              <a:gd name="T80" fmla="*/ 2147483647 w 312"/>
              <a:gd name="T81" fmla="*/ 2147483647 h 157"/>
              <a:gd name="T82" fmla="*/ 0 w 312"/>
              <a:gd name="T83" fmla="*/ 2147483647 h 157"/>
              <a:gd name="T84" fmla="*/ 0 w 312"/>
              <a:gd name="T85" fmla="*/ 2147483647 h 157"/>
              <a:gd name="T86" fmla="*/ 0 w 312"/>
              <a:gd name="T87" fmla="*/ 2147483647 h 157"/>
              <a:gd name="T88" fmla="*/ 0 w 312"/>
              <a:gd name="T89" fmla="*/ 2147483647 h 157"/>
              <a:gd name="T90" fmla="*/ 0 w 312"/>
              <a:gd name="T91" fmla="*/ 2147483647 h 157"/>
              <a:gd name="T92" fmla="*/ 0 w 312"/>
              <a:gd name="T93" fmla="*/ 2147483647 h 157"/>
              <a:gd name="T94" fmla="*/ 0 w 312"/>
              <a:gd name="T95" fmla="*/ 2147483647 h 157"/>
              <a:gd name="T96" fmla="*/ 2147483647 w 312"/>
              <a:gd name="T97" fmla="*/ 2147483647 h 157"/>
              <a:gd name="T98" fmla="*/ 2147483647 w 312"/>
              <a:gd name="T99" fmla="*/ 2147483647 h 157"/>
              <a:gd name="T100" fmla="*/ 2147483647 w 312"/>
              <a:gd name="T101" fmla="*/ 2147483647 h 157"/>
              <a:gd name="T102" fmla="*/ 2147483647 w 312"/>
              <a:gd name="T103" fmla="*/ 2147483647 h 157"/>
              <a:gd name="T104" fmla="*/ 2147483647 w 312"/>
              <a:gd name="T105" fmla="*/ 2147483647 h 157"/>
              <a:gd name="T106" fmla="*/ 2147483647 w 312"/>
              <a:gd name="T107" fmla="*/ 2147483647 h 157"/>
              <a:gd name="T108" fmla="*/ 2147483647 w 312"/>
              <a:gd name="T109" fmla="*/ 2147483647 h 157"/>
              <a:gd name="T110" fmla="*/ 2147483647 w 312"/>
              <a:gd name="T111" fmla="*/ 2147483647 h 15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12" h="157">
                <a:moveTo>
                  <a:pt x="104" y="8"/>
                </a:moveTo>
                <a:lnTo>
                  <a:pt x="118" y="8"/>
                </a:lnTo>
                <a:lnTo>
                  <a:pt x="118" y="0"/>
                </a:lnTo>
                <a:lnTo>
                  <a:pt x="133" y="0"/>
                </a:lnTo>
                <a:lnTo>
                  <a:pt x="141" y="0"/>
                </a:lnTo>
                <a:lnTo>
                  <a:pt x="155" y="0"/>
                </a:lnTo>
                <a:lnTo>
                  <a:pt x="163" y="0"/>
                </a:lnTo>
                <a:lnTo>
                  <a:pt x="170" y="0"/>
                </a:lnTo>
                <a:lnTo>
                  <a:pt x="178" y="0"/>
                </a:lnTo>
                <a:lnTo>
                  <a:pt x="185" y="0"/>
                </a:lnTo>
                <a:lnTo>
                  <a:pt x="192" y="0"/>
                </a:lnTo>
                <a:lnTo>
                  <a:pt x="200" y="0"/>
                </a:lnTo>
                <a:lnTo>
                  <a:pt x="215" y="0"/>
                </a:lnTo>
                <a:lnTo>
                  <a:pt x="222" y="0"/>
                </a:lnTo>
                <a:lnTo>
                  <a:pt x="229" y="0"/>
                </a:lnTo>
                <a:lnTo>
                  <a:pt x="237" y="0"/>
                </a:lnTo>
                <a:lnTo>
                  <a:pt x="244" y="0"/>
                </a:lnTo>
                <a:lnTo>
                  <a:pt x="252" y="0"/>
                </a:lnTo>
                <a:lnTo>
                  <a:pt x="259" y="0"/>
                </a:lnTo>
                <a:lnTo>
                  <a:pt x="266" y="0"/>
                </a:lnTo>
                <a:lnTo>
                  <a:pt x="274" y="0"/>
                </a:lnTo>
                <a:lnTo>
                  <a:pt x="281" y="0"/>
                </a:lnTo>
                <a:lnTo>
                  <a:pt x="289" y="0"/>
                </a:lnTo>
                <a:lnTo>
                  <a:pt x="296" y="0"/>
                </a:lnTo>
                <a:lnTo>
                  <a:pt x="303" y="0"/>
                </a:lnTo>
                <a:lnTo>
                  <a:pt x="303" y="8"/>
                </a:lnTo>
                <a:lnTo>
                  <a:pt x="303" y="15"/>
                </a:lnTo>
                <a:lnTo>
                  <a:pt x="303" y="22"/>
                </a:lnTo>
                <a:lnTo>
                  <a:pt x="303" y="30"/>
                </a:lnTo>
                <a:lnTo>
                  <a:pt x="303" y="37"/>
                </a:lnTo>
                <a:lnTo>
                  <a:pt x="296" y="37"/>
                </a:lnTo>
                <a:lnTo>
                  <a:pt x="296" y="45"/>
                </a:lnTo>
                <a:lnTo>
                  <a:pt x="296" y="52"/>
                </a:lnTo>
                <a:lnTo>
                  <a:pt x="303" y="59"/>
                </a:lnTo>
                <a:lnTo>
                  <a:pt x="303" y="67"/>
                </a:lnTo>
                <a:lnTo>
                  <a:pt x="303" y="74"/>
                </a:lnTo>
                <a:lnTo>
                  <a:pt x="303" y="82"/>
                </a:lnTo>
                <a:lnTo>
                  <a:pt x="303" y="89"/>
                </a:lnTo>
                <a:lnTo>
                  <a:pt x="303" y="96"/>
                </a:lnTo>
                <a:lnTo>
                  <a:pt x="303" y="119"/>
                </a:lnTo>
                <a:lnTo>
                  <a:pt x="303" y="126"/>
                </a:lnTo>
                <a:lnTo>
                  <a:pt x="311" y="126"/>
                </a:lnTo>
                <a:lnTo>
                  <a:pt x="311" y="141"/>
                </a:lnTo>
                <a:lnTo>
                  <a:pt x="311" y="148"/>
                </a:lnTo>
                <a:lnTo>
                  <a:pt x="303" y="148"/>
                </a:lnTo>
                <a:lnTo>
                  <a:pt x="296" y="148"/>
                </a:lnTo>
                <a:lnTo>
                  <a:pt x="289" y="148"/>
                </a:lnTo>
                <a:lnTo>
                  <a:pt x="281" y="148"/>
                </a:lnTo>
                <a:lnTo>
                  <a:pt x="274" y="148"/>
                </a:lnTo>
                <a:lnTo>
                  <a:pt x="266" y="148"/>
                </a:lnTo>
                <a:lnTo>
                  <a:pt x="259" y="148"/>
                </a:lnTo>
                <a:lnTo>
                  <a:pt x="252" y="148"/>
                </a:lnTo>
                <a:lnTo>
                  <a:pt x="244" y="148"/>
                </a:lnTo>
                <a:lnTo>
                  <a:pt x="237" y="148"/>
                </a:lnTo>
                <a:lnTo>
                  <a:pt x="229" y="148"/>
                </a:lnTo>
                <a:lnTo>
                  <a:pt x="222" y="148"/>
                </a:lnTo>
                <a:lnTo>
                  <a:pt x="215" y="148"/>
                </a:lnTo>
                <a:lnTo>
                  <a:pt x="207" y="148"/>
                </a:lnTo>
                <a:lnTo>
                  <a:pt x="192" y="148"/>
                </a:lnTo>
                <a:lnTo>
                  <a:pt x="185" y="148"/>
                </a:lnTo>
                <a:lnTo>
                  <a:pt x="170" y="148"/>
                </a:lnTo>
                <a:lnTo>
                  <a:pt x="163" y="148"/>
                </a:lnTo>
                <a:lnTo>
                  <a:pt x="155" y="148"/>
                </a:lnTo>
                <a:lnTo>
                  <a:pt x="148" y="148"/>
                </a:lnTo>
                <a:lnTo>
                  <a:pt x="141" y="148"/>
                </a:lnTo>
                <a:lnTo>
                  <a:pt x="133" y="148"/>
                </a:lnTo>
                <a:lnTo>
                  <a:pt x="126" y="148"/>
                </a:lnTo>
                <a:lnTo>
                  <a:pt x="118" y="148"/>
                </a:lnTo>
                <a:lnTo>
                  <a:pt x="111" y="148"/>
                </a:lnTo>
                <a:lnTo>
                  <a:pt x="104" y="148"/>
                </a:lnTo>
                <a:lnTo>
                  <a:pt x="96" y="148"/>
                </a:lnTo>
                <a:lnTo>
                  <a:pt x="89" y="148"/>
                </a:lnTo>
                <a:lnTo>
                  <a:pt x="82" y="148"/>
                </a:lnTo>
                <a:lnTo>
                  <a:pt x="74" y="148"/>
                </a:lnTo>
                <a:lnTo>
                  <a:pt x="67" y="148"/>
                </a:lnTo>
                <a:lnTo>
                  <a:pt x="59" y="148"/>
                </a:lnTo>
                <a:lnTo>
                  <a:pt x="52" y="148"/>
                </a:lnTo>
                <a:lnTo>
                  <a:pt x="45" y="148"/>
                </a:lnTo>
                <a:lnTo>
                  <a:pt x="37" y="148"/>
                </a:lnTo>
                <a:lnTo>
                  <a:pt x="30" y="156"/>
                </a:lnTo>
                <a:lnTo>
                  <a:pt x="22" y="156"/>
                </a:lnTo>
                <a:lnTo>
                  <a:pt x="15" y="156"/>
                </a:lnTo>
                <a:lnTo>
                  <a:pt x="8" y="156"/>
                </a:lnTo>
                <a:lnTo>
                  <a:pt x="0" y="156"/>
                </a:lnTo>
                <a:lnTo>
                  <a:pt x="0" y="148"/>
                </a:lnTo>
                <a:lnTo>
                  <a:pt x="0" y="141"/>
                </a:lnTo>
                <a:lnTo>
                  <a:pt x="0" y="133"/>
                </a:lnTo>
                <a:lnTo>
                  <a:pt x="0" y="126"/>
                </a:lnTo>
                <a:lnTo>
                  <a:pt x="0" y="119"/>
                </a:lnTo>
                <a:lnTo>
                  <a:pt x="0" y="111"/>
                </a:lnTo>
                <a:lnTo>
                  <a:pt x="0" y="104"/>
                </a:lnTo>
                <a:lnTo>
                  <a:pt x="0" y="96"/>
                </a:lnTo>
                <a:lnTo>
                  <a:pt x="0" y="89"/>
                </a:lnTo>
                <a:lnTo>
                  <a:pt x="0" y="82"/>
                </a:lnTo>
                <a:lnTo>
                  <a:pt x="0" y="74"/>
                </a:lnTo>
                <a:lnTo>
                  <a:pt x="0" y="67"/>
                </a:lnTo>
                <a:lnTo>
                  <a:pt x="0" y="59"/>
                </a:lnTo>
                <a:lnTo>
                  <a:pt x="8" y="52"/>
                </a:lnTo>
                <a:lnTo>
                  <a:pt x="22" y="52"/>
                </a:lnTo>
                <a:lnTo>
                  <a:pt x="30" y="52"/>
                </a:lnTo>
                <a:lnTo>
                  <a:pt x="45" y="52"/>
                </a:lnTo>
                <a:lnTo>
                  <a:pt x="52" y="52"/>
                </a:lnTo>
                <a:lnTo>
                  <a:pt x="59" y="52"/>
                </a:lnTo>
                <a:lnTo>
                  <a:pt x="74" y="52"/>
                </a:lnTo>
                <a:lnTo>
                  <a:pt x="74" y="45"/>
                </a:lnTo>
                <a:lnTo>
                  <a:pt x="74" y="30"/>
                </a:lnTo>
                <a:lnTo>
                  <a:pt x="74" y="15"/>
                </a:lnTo>
                <a:lnTo>
                  <a:pt x="67" y="15"/>
                </a:lnTo>
                <a:lnTo>
                  <a:pt x="67" y="8"/>
                </a:lnTo>
                <a:lnTo>
                  <a:pt x="82" y="8"/>
                </a:lnTo>
                <a:lnTo>
                  <a:pt x="89" y="8"/>
                </a:lnTo>
                <a:lnTo>
                  <a:pt x="96" y="8"/>
                </a:lnTo>
                <a:lnTo>
                  <a:pt x="104" y="8"/>
                </a:lnTo>
              </a:path>
            </a:pathLst>
          </a:custGeom>
          <a:solidFill>
            <a:srgbClr val="FFFF99"/>
          </a:solidFill>
          <a:ln w="12700" cap="rnd" cmpd="sng">
            <a:solidFill>
              <a:srgbClr val="000000"/>
            </a:solidFill>
            <a:prstDash val="solid"/>
            <a:round/>
            <a:headEnd type="none" w="med" len="med"/>
            <a:tailEnd type="none" w="med" len="med"/>
          </a:ln>
        </p:spPr>
        <p:txBody>
          <a:bodyPr/>
          <a:lstStyle/>
          <a:p>
            <a:pPr eaLnBrk="0" fontAlgn="base" hangingPunct="0">
              <a:spcBef>
                <a:spcPct val="0"/>
              </a:spcBef>
              <a:spcAft>
                <a:spcPct val="0"/>
              </a:spcAft>
            </a:pPr>
            <a:endParaRPr lang="en-US" dirty="0">
              <a:solidFill>
                <a:srgbClr val="000000"/>
              </a:solidFill>
            </a:endParaRPr>
          </a:p>
        </p:txBody>
      </p:sp>
      <p:sp>
        <p:nvSpPr>
          <p:cNvPr id="2152" name="Rectangle 104"/>
          <p:cNvSpPr>
            <a:spLocks noChangeArrowheads="1"/>
          </p:cNvSpPr>
          <p:nvPr/>
        </p:nvSpPr>
        <p:spPr bwMode="auto">
          <a:xfrm>
            <a:off x="2445547" y="2010073"/>
            <a:ext cx="599281" cy="148118"/>
          </a:xfrm>
          <a:prstGeom prst="rect">
            <a:avLst/>
          </a:prstGeom>
          <a:solidFill>
            <a:schemeClr val="accent5">
              <a:lumMod val="20000"/>
              <a:lumOff val="80000"/>
            </a:schemeClr>
          </a:solidFill>
          <a:ln>
            <a:noFill/>
          </a:ln>
        </p:spPr>
        <p:txBody>
          <a:bodyPr wrap="square" lIns="67866" tIns="33338" rIns="67866" bIns="33338">
            <a:spAutoFit/>
          </a:bodyPr>
          <a:lstStyle/>
          <a:p>
            <a:pPr eaLnBrk="0" fontAlgn="base" hangingPunct="0">
              <a:spcBef>
                <a:spcPct val="0"/>
              </a:spcBef>
              <a:spcAft>
                <a:spcPct val="0"/>
              </a:spcAft>
              <a:defRPr/>
            </a:pPr>
            <a:r>
              <a:rPr lang="en-US" sz="525" b="1" dirty="0">
                <a:solidFill>
                  <a:srgbClr val="000000"/>
                </a:solidFill>
                <a:latin typeface="Arial" charset="0"/>
              </a:rPr>
              <a:t>Douglas</a:t>
            </a:r>
          </a:p>
        </p:txBody>
      </p:sp>
      <p:sp>
        <p:nvSpPr>
          <p:cNvPr id="2153" name="Rectangle 105"/>
          <p:cNvSpPr>
            <a:spLocks noChangeArrowheads="1"/>
          </p:cNvSpPr>
          <p:nvPr/>
        </p:nvSpPr>
        <p:spPr bwMode="auto">
          <a:xfrm>
            <a:off x="3059116" y="1887736"/>
            <a:ext cx="75088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Bayfield</a:t>
            </a:r>
          </a:p>
        </p:txBody>
      </p:sp>
      <p:sp>
        <p:nvSpPr>
          <p:cNvPr id="2154" name="Rectangle 106"/>
          <p:cNvSpPr>
            <a:spLocks noChangeArrowheads="1"/>
          </p:cNvSpPr>
          <p:nvPr/>
        </p:nvSpPr>
        <p:spPr bwMode="auto">
          <a:xfrm>
            <a:off x="3654425" y="2187774"/>
            <a:ext cx="531813"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Ashland</a:t>
            </a:r>
          </a:p>
        </p:txBody>
      </p:sp>
      <p:sp>
        <p:nvSpPr>
          <p:cNvPr id="2155" name="Rectangle 107"/>
          <p:cNvSpPr>
            <a:spLocks noChangeArrowheads="1"/>
          </p:cNvSpPr>
          <p:nvPr/>
        </p:nvSpPr>
        <p:spPr bwMode="auto">
          <a:xfrm>
            <a:off x="3962400" y="1973462"/>
            <a:ext cx="4572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Iron</a:t>
            </a:r>
          </a:p>
        </p:txBody>
      </p:sp>
      <p:sp>
        <p:nvSpPr>
          <p:cNvPr id="2156" name="Rectangle 108"/>
          <p:cNvSpPr>
            <a:spLocks noChangeArrowheads="1"/>
          </p:cNvSpPr>
          <p:nvPr/>
        </p:nvSpPr>
        <p:spPr bwMode="auto">
          <a:xfrm>
            <a:off x="4545016" y="2314575"/>
            <a:ext cx="67468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Vilas</a:t>
            </a:r>
          </a:p>
        </p:txBody>
      </p:sp>
      <p:sp>
        <p:nvSpPr>
          <p:cNvPr id="2157" name="Rectangle 109"/>
          <p:cNvSpPr>
            <a:spLocks noChangeArrowheads="1"/>
          </p:cNvSpPr>
          <p:nvPr/>
        </p:nvSpPr>
        <p:spPr bwMode="auto">
          <a:xfrm>
            <a:off x="5459414" y="2573536"/>
            <a:ext cx="7334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Forest</a:t>
            </a:r>
          </a:p>
        </p:txBody>
      </p:sp>
      <p:sp>
        <p:nvSpPr>
          <p:cNvPr id="2158" name="Rectangle 110"/>
          <p:cNvSpPr>
            <a:spLocks noChangeArrowheads="1"/>
          </p:cNvSpPr>
          <p:nvPr/>
        </p:nvSpPr>
        <p:spPr bwMode="auto">
          <a:xfrm>
            <a:off x="5688016" y="2418159"/>
            <a:ext cx="99853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Florence</a:t>
            </a:r>
          </a:p>
        </p:txBody>
      </p:sp>
      <p:sp>
        <p:nvSpPr>
          <p:cNvPr id="2159" name="Rectangle 111"/>
          <p:cNvSpPr>
            <a:spLocks noChangeArrowheads="1"/>
          </p:cNvSpPr>
          <p:nvPr/>
        </p:nvSpPr>
        <p:spPr bwMode="auto">
          <a:xfrm>
            <a:off x="5975350" y="2676227"/>
            <a:ext cx="435216"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Marinette</a:t>
            </a:r>
          </a:p>
        </p:txBody>
      </p:sp>
      <p:sp>
        <p:nvSpPr>
          <p:cNvPr id="2160" name="Rectangle 112"/>
          <p:cNvSpPr>
            <a:spLocks noChangeArrowheads="1"/>
          </p:cNvSpPr>
          <p:nvPr/>
        </p:nvSpPr>
        <p:spPr bwMode="auto">
          <a:xfrm>
            <a:off x="2011363" y="2359223"/>
            <a:ext cx="70485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Burnett</a:t>
            </a:r>
          </a:p>
        </p:txBody>
      </p:sp>
      <p:sp>
        <p:nvSpPr>
          <p:cNvPr id="2161" name="Rectangle 113"/>
          <p:cNvSpPr>
            <a:spLocks noChangeArrowheads="1"/>
          </p:cNvSpPr>
          <p:nvPr/>
        </p:nvSpPr>
        <p:spPr bwMode="auto">
          <a:xfrm>
            <a:off x="2514600" y="2316362"/>
            <a:ext cx="7620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Washburn</a:t>
            </a:r>
          </a:p>
        </p:txBody>
      </p:sp>
      <p:sp>
        <p:nvSpPr>
          <p:cNvPr id="2162" name="Rectangle 114" descr="Dark upward diagonal"/>
          <p:cNvSpPr>
            <a:spLocks noChangeArrowheads="1"/>
          </p:cNvSpPr>
          <p:nvPr/>
        </p:nvSpPr>
        <p:spPr bwMode="auto">
          <a:xfrm>
            <a:off x="3070225" y="2359223"/>
            <a:ext cx="7620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Sawyer</a:t>
            </a:r>
          </a:p>
        </p:txBody>
      </p:sp>
      <p:sp>
        <p:nvSpPr>
          <p:cNvPr id="2163" name="Rectangle 115"/>
          <p:cNvSpPr>
            <a:spLocks noChangeArrowheads="1"/>
          </p:cNvSpPr>
          <p:nvPr/>
        </p:nvSpPr>
        <p:spPr bwMode="auto">
          <a:xfrm>
            <a:off x="3856040" y="2530673"/>
            <a:ext cx="79851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Price</a:t>
            </a:r>
          </a:p>
        </p:txBody>
      </p:sp>
      <p:sp>
        <p:nvSpPr>
          <p:cNvPr id="2164" name="Rectangle 116"/>
          <p:cNvSpPr>
            <a:spLocks noChangeArrowheads="1"/>
          </p:cNvSpPr>
          <p:nvPr/>
        </p:nvSpPr>
        <p:spPr bwMode="auto">
          <a:xfrm>
            <a:off x="4487864" y="2487811"/>
            <a:ext cx="80168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Oneida</a:t>
            </a:r>
          </a:p>
        </p:txBody>
      </p:sp>
      <p:sp>
        <p:nvSpPr>
          <p:cNvPr id="2165" name="Rectangle 117"/>
          <p:cNvSpPr>
            <a:spLocks noChangeArrowheads="1"/>
          </p:cNvSpPr>
          <p:nvPr/>
        </p:nvSpPr>
        <p:spPr bwMode="auto">
          <a:xfrm>
            <a:off x="1933577" y="2659262"/>
            <a:ext cx="5048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Polk</a:t>
            </a:r>
          </a:p>
        </p:txBody>
      </p:sp>
      <p:sp>
        <p:nvSpPr>
          <p:cNvPr id="2166" name="Rectangle 118"/>
          <p:cNvSpPr>
            <a:spLocks noChangeArrowheads="1"/>
          </p:cNvSpPr>
          <p:nvPr/>
        </p:nvSpPr>
        <p:spPr bwMode="auto">
          <a:xfrm>
            <a:off x="2444753" y="2702124"/>
            <a:ext cx="47307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Barron</a:t>
            </a:r>
          </a:p>
        </p:txBody>
      </p:sp>
      <p:sp>
        <p:nvSpPr>
          <p:cNvPr id="2167" name="Rectangle 119"/>
          <p:cNvSpPr>
            <a:spLocks noChangeArrowheads="1"/>
          </p:cNvSpPr>
          <p:nvPr/>
        </p:nvSpPr>
        <p:spPr bwMode="auto">
          <a:xfrm>
            <a:off x="3019427" y="2659262"/>
            <a:ext cx="398463"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Rusk</a:t>
            </a:r>
          </a:p>
        </p:txBody>
      </p:sp>
      <p:sp>
        <p:nvSpPr>
          <p:cNvPr id="2168" name="Rectangle 120"/>
          <p:cNvSpPr>
            <a:spLocks noChangeArrowheads="1"/>
          </p:cNvSpPr>
          <p:nvPr/>
        </p:nvSpPr>
        <p:spPr bwMode="auto">
          <a:xfrm>
            <a:off x="3733800" y="2873573"/>
            <a:ext cx="9144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Taylor</a:t>
            </a:r>
          </a:p>
        </p:txBody>
      </p:sp>
      <p:sp>
        <p:nvSpPr>
          <p:cNvPr id="2169" name="Rectangle 121"/>
          <p:cNvSpPr>
            <a:spLocks noChangeArrowheads="1"/>
          </p:cNvSpPr>
          <p:nvPr/>
        </p:nvSpPr>
        <p:spPr bwMode="auto">
          <a:xfrm>
            <a:off x="2895600" y="2957513"/>
            <a:ext cx="609600" cy="148118"/>
          </a:xfrm>
          <a:prstGeom prst="rect">
            <a:avLst/>
          </a:prstGeom>
          <a:solidFill>
            <a:srgbClr val="FFFF00">
              <a:alpha val="16000"/>
            </a:srgbClr>
          </a:solidFill>
          <a:ln>
            <a:noFill/>
          </a:ln>
        </p:spPr>
        <p:txBody>
          <a:bodyPr lIns="67866" tIns="33338" rIns="67866" bIns="33338">
            <a:spAutoFit/>
          </a:bodyPr>
          <a:lstStyle/>
          <a:p>
            <a:pPr eaLnBrk="0" fontAlgn="base" hangingPunct="0">
              <a:spcBef>
                <a:spcPct val="0"/>
              </a:spcBef>
              <a:spcAft>
                <a:spcPct val="0"/>
              </a:spcAft>
              <a:defRPr/>
            </a:pPr>
            <a:r>
              <a:rPr lang="en-US" sz="525" b="1" dirty="0">
                <a:solidFill>
                  <a:srgbClr val="000000"/>
                </a:solidFill>
                <a:latin typeface="Arial" charset="0"/>
              </a:rPr>
              <a:t>Chippewa</a:t>
            </a:r>
          </a:p>
        </p:txBody>
      </p:sp>
      <p:sp>
        <p:nvSpPr>
          <p:cNvPr id="2170" name="Rectangle 122"/>
          <p:cNvSpPr>
            <a:spLocks noChangeArrowheads="1"/>
          </p:cNvSpPr>
          <p:nvPr/>
        </p:nvSpPr>
        <p:spPr bwMode="auto">
          <a:xfrm>
            <a:off x="1905003" y="2959299"/>
            <a:ext cx="6318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St. Croix</a:t>
            </a:r>
          </a:p>
        </p:txBody>
      </p:sp>
      <p:sp>
        <p:nvSpPr>
          <p:cNvPr id="2171" name="Rectangle 123"/>
          <p:cNvSpPr>
            <a:spLocks noChangeArrowheads="1"/>
          </p:cNvSpPr>
          <p:nvPr/>
        </p:nvSpPr>
        <p:spPr bwMode="auto">
          <a:xfrm>
            <a:off x="4795840" y="4482703"/>
            <a:ext cx="61436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Dane</a:t>
            </a:r>
          </a:p>
        </p:txBody>
      </p:sp>
      <p:sp>
        <p:nvSpPr>
          <p:cNvPr id="2172" name="Rectangle 124"/>
          <p:cNvSpPr>
            <a:spLocks noChangeArrowheads="1"/>
          </p:cNvSpPr>
          <p:nvPr/>
        </p:nvSpPr>
        <p:spPr bwMode="auto">
          <a:xfrm>
            <a:off x="4632328" y="4776490"/>
            <a:ext cx="6826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Green</a:t>
            </a:r>
          </a:p>
        </p:txBody>
      </p:sp>
      <p:sp>
        <p:nvSpPr>
          <p:cNvPr id="2173" name="Rectangle 125"/>
          <p:cNvSpPr>
            <a:spLocks noChangeArrowheads="1"/>
          </p:cNvSpPr>
          <p:nvPr/>
        </p:nvSpPr>
        <p:spPr bwMode="auto">
          <a:xfrm>
            <a:off x="3570288" y="4545212"/>
            <a:ext cx="46831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Grant</a:t>
            </a:r>
          </a:p>
        </p:txBody>
      </p:sp>
      <p:sp>
        <p:nvSpPr>
          <p:cNvPr id="2174" name="Rectangle 126"/>
          <p:cNvSpPr>
            <a:spLocks noChangeArrowheads="1"/>
          </p:cNvSpPr>
          <p:nvPr/>
        </p:nvSpPr>
        <p:spPr bwMode="auto">
          <a:xfrm>
            <a:off x="4114803" y="4802386"/>
            <a:ext cx="773113"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Lafayette</a:t>
            </a:r>
          </a:p>
        </p:txBody>
      </p:sp>
      <p:sp>
        <p:nvSpPr>
          <p:cNvPr id="2175" name="Rectangle 127"/>
          <p:cNvSpPr>
            <a:spLocks noChangeArrowheads="1"/>
          </p:cNvSpPr>
          <p:nvPr/>
        </p:nvSpPr>
        <p:spPr bwMode="auto">
          <a:xfrm>
            <a:off x="5156201" y="4759524"/>
            <a:ext cx="398463"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Rock</a:t>
            </a:r>
          </a:p>
        </p:txBody>
      </p:sp>
      <p:sp>
        <p:nvSpPr>
          <p:cNvPr id="2176" name="Rectangle 128"/>
          <p:cNvSpPr>
            <a:spLocks noChangeArrowheads="1"/>
          </p:cNvSpPr>
          <p:nvPr/>
        </p:nvSpPr>
        <p:spPr bwMode="auto">
          <a:xfrm>
            <a:off x="5624516" y="4716662"/>
            <a:ext cx="62388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Walworth</a:t>
            </a:r>
          </a:p>
        </p:txBody>
      </p:sp>
      <p:sp>
        <p:nvSpPr>
          <p:cNvPr id="2177" name="Rectangle 129"/>
          <p:cNvSpPr>
            <a:spLocks noChangeArrowheads="1"/>
          </p:cNvSpPr>
          <p:nvPr/>
        </p:nvSpPr>
        <p:spPr bwMode="auto">
          <a:xfrm>
            <a:off x="6172201" y="4845248"/>
            <a:ext cx="782638"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Kenosha</a:t>
            </a:r>
          </a:p>
        </p:txBody>
      </p:sp>
      <p:sp>
        <p:nvSpPr>
          <p:cNvPr id="2178" name="Rectangle 130"/>
          <p:cNvSpPr>
            <a:spLocks noChangeArrowheads="1"/>
          </p:cNvSpPr>
          <p:nvPr/>
        </p:nvSpPr>
        <p:spPr bwMode="auto">
          <a:xfrm>
            <a:off x="6172200" y="4714876"/>
            <a:ext cx="5334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Racine</a:t>
            </a:r>
          </a:p>
        </p:txBody>
      </p:sp>
      <p:sp>
        <p:nvSpPr>
          <p:cNvPr id="2179" name="Rectangle 131"/>
          <p:cNvSpPr>
            <a:spLocks noChangeArrowheads="1"/>
          </p:cNvSpPr>
          <p:nvPr/>
        </p:nvSpPr>
        <p:spPr bwMode="auto">
          <a:xfrm>
            <a:off x="6524627" y="4500563"/>
            <a:ext cx="714375" cy="22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Milwaukee</a:t>
            </a:r>
          </a:p>
          <a:p>
            <a:pPr eaLnBrk="0" fontAlgn="base" hangingPunct="0">
              <a:spcBef>
                <a:spcPct val="0"/>
              </a:spcBef>
              <a:spcAft>
                <a:spcPct val="0"/>
              </a:spcAft>
            </a:pPr>
            <a:endParaRPr lang="en-US" sz="525" b="1" u="sng" dirty="0">
              <a:solidFill>
                <a:srgbClr val="000000"/>
              </a:solidFill>
              <a:latin typeface="Arial" charset="0"/>
            </a:endParaRPr>
          </a:p>
        </p:txBody>
      </p:sp>
      <p:sp>
        <p:nvSpPr>
          <p:cNvPr id="2180" name="Rectangle 132"/>
          <p:cNvSpPr>
            <a:spLocks noChangeArrowheads="1"/>
          </p:cNvSpPr>
          <p:nvPr/>
        </p:nvSpPr>
        <p:spPr bwMode="auto">
          <a:xfrm>
            <a:off x="6324600" y="4288036"/>
            <a:ext cx="7239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Ozaukee</a:t>
            </a:r>
          </a:p>
        </p:txBody>
      </p:sp>
      <p:sp>
        <p:nvSpPr>
          <p:cNvPr id="2181" name="Rectangle 133"/>
          <p:cNvSpPr>
            <a:spLocks noChangeArrowheads="1"/>
          </p:cNvSpPr>
          <p:nvPr/>
        </p:nvSpPr>
        <p:spPr bwMode="auto">
          <a:xfrm>
            <a:off x="5943601" y="4227316"/>
            <a:ext cx="467276" cy="1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pPr eaLnBrk="0" fontAlgn="base" hangingPunct="0">
              <a:spcBef>
                <a:spcPct val="0"/>
              </a:spcBef>
              <a:spcAft>
                <a:spcPct val="0"/>
              </a:spcAft>
            </a:pPr>
            <a:r>
              <a:rPr lang="en-US" sz="450" b="1" dirty="0">
                <a:solidFill>
                  <a:srgbClr val="000000"/>
                </a:solidFill>
                <a:latin typeface="Arial" charset="0"/>
              </a:rPr>
              <a:t>Washington</a:t>
            </a:r>
          </a:p>
        </p:txBody>
      </p:sp>
      <p:sp>
        <p:nvSpPr>
          <p:cNvPr id="2182" name="Rectangle 134"/>
          <p:cNvSpPr>
            <a:spLocks noChangeArrowheads="1"/>
          </p:cNvSpPr>
          <p:nvPr/>
        </p:nvSpPr>
        <p:spPr bwMode="auto">
          <a:xfrm>
            <a:off x="5181600" y="3902274"/>
            <a:ext cx="685800" cy="22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Green</a:t>
            </a:r>
            <a:br>
              <a:rPr lang="en-US" sz="525" b="1" dirty="0">
                <a:solidFill>
                  <a:srgbClr val="000000"/>
                </a:solidFill>
                <a:latin typeface="Arial" charset="0"/>
              </a:rPr>
            </a:br>
            <a:r>
              <a:rPr lang="en-US" sz="525" b="1" dirty="0">
                <a:solidFill>
                  <a:srgbClr val="000000"/>
                </a:solidFill>
                <a:latin typeface="Arial" charset="0"/>
              </a:rPr>
              <a:t>Lake</a:t>
            </a:r>
          </a:p>
        </p:txBody>
      </p:sp>
      <p:sp>
        <p:nvSpPr>
          <p:cNvPr id="2183" name="Rectangle 135"/>
          <p:cNvSpPr>
            <a:spLocks noChangeArrowheads="1"/>
          </p:cNvSpPr>
          <p:nvPr/>
        </p:nvSpPr>
        <p:spPr bwMode="auto">
          <a:xfrm>
            <a:off x="4800600" y="3859413"/>
            <a:ext cx="609600" cy="1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450" b="1" dirty="0">
                <a:solidFill>
                  <a:srgbClr val="000000"/>
                </a:solidFill>
                <a:latin typeface="Arial" charset="0"/>
              </a:rPr>
              <a:t>Marquette</a:t>
            </a:r>
          </a:p>
        </p:txBody>
      </p:sp>
      <p:sp>
        <p:nvSpPr>
          <p:cNvPr id="2184" name="Rectangle 136"/>
          <p:cNvSpPr>
            <a:spLocks noChangeArrowheads="1"/>
          </p:cNvSpPr>
          <p:nvPr/>
        </p:nvSpPr>
        <p:spPr bwMode="auto">
          <a:xfrm>
            <a:off x="4432300" y="3722787"/>
            <a:ext cx="35987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Adams</a:t>
            </a:r>
          </a:p>
        </p:txBody>
      </p:sp>
      <p:sp>
        <p:nvSpPr>
          <p:cNvPr id="2185" name="Rectangle 137"/>
          <p:cNvSpPr>
            <a:spLocks noChangeArrowheads="1"/>
          </p:cNvSpPr>
          <p:nvPr/>
        </p:nvSpPr>
        <p:spPr bwMode="auto">
          <a:xfrm>
            <a:off x="4125916" y="3859412"/>
            <a:ext cx="4921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Juneau</a:t>
            </a:r>
          </a:p>
        </p:txBody>
      </p:sp>
      <p:sp>
        <p:nvSpPr>
          <p:cNvPr id="2186" name="Rectangle 138"/>
          <p:cNvSpPr>
            <a:spLocks noChangeArrowheads="1"/>
          </p:cNvSpPr>
          <p:nvPr/>
        </p:nvSpPr>
        <p:spPr bwMode="auto">
          <a:xfrm>
            <a:off x="4343401" y="4243388"/>
            <a:ext cx="3937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Sauk</a:t>
            </a:r>
          </a:p>
        </p:txBody>
      </p:sp>
      <p:sp>
        <p:nvSpPr>
          <p:cNvPr id="2187" name="Rectangle 139"/>
          <p:cNvSpPr>
            <a:spLocks noChangeArrowheads="1"/>
          </p:cNvSpPr>
          <p:nvPr/>
        </p:nvSpPr>
        <p:spPr bwMode="auto">
          <a:xfrm>
            <a:off x="6629400" y="3233440"/>
            <a:ext cx="4572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Door</a:t>
            </a:r>
          </a:p>
        </p:txBody>
      </p:sp>
      <p:sp>
        <p:nvSpPr>
          <p:cNvPr id="2188" name="Rectangle 140"/>
          <p:cNvSpPr>
            <a:spLocks noChangeArrowheads="1"/>
          </p:cNvSpPr>
          <p:nvPr/>
        </p:nvSpPr>
        <p:spPr bwMode="auto">
          <a:xfrm>
            <a:off x="6551613" y="3345062"/>
            <a:ext cx="62071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Kewaunee</a:t>
            </a:r>
          </a:p>
        </p:txBody>
      </p:sp>
      <p:sp>
        <p:nvSpPr>
          <p:cNvPr id="2189" name="Rectangle 141"/>
          <p:cNvSpPr>
            <a:spLocks noChangeArrowheads="1"/>
          </p:cNvSpPr>
          <p:nvPr/>
        </p:nvSpPr>
        <p:spPr bwMode="auto">
          <a:xfrm>
            <a:off x="3803651" y="4245173"/>
            <a:ext cx="69215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Richland</a:t>
            </a:r>
          </a:p>
        </p:txBody>
      </p:sp>
      <p:sp>
        <p:nvSpPr>
          <p:cNvPr id="2190" name="Rectangle 142"/>
          <p:cNvSpPr>
            <a:spLocks noChangeArrowheads="1"/>
          </p:cNvSpPr>
          <p:nvPr/>
        </p:nvSpPr>
        <p:spPr bwMode="auto">
          <a:xfrm>
            <a:off x="4151315" y="4562177"/>
            <a:ext cx="49688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Iowa</a:t>
            </a:r>
          </a:p>
        </p:txBody>
      </p:sp>
      <p:sp>
        <p:nvSpPr>
          <p:cNvPr id="2191" name="Rectangle 143"/>
          <p:cNvSpPr>
            <a:spLocks noChangeArrowheads="1"/>
          </p:cNvSpPr>
          <p:nvPr/>
        </p:nvSpPr>
        <p:spPr bwMode="auto">
          <a:xfrm>
            <a:off x="5410203" y="4459486"/>
            <a:ext cx="6699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Jefferson</a:t>
            </a:r>
          </a:p>
        </p:txBody>
      </p:sp>
      <p:sp>
        <p:nvSpPr>
          <p:cNvPr id="2192" name="Rectangle 144"/>
          <p:cNvSpPr>
            <a:spLocks noChangeArrowheads="1"/>
          </p:cNvSpPr>
          <p:nvPr/>
        </p:nvSpPr>
        <p:spPr bwMode="auto">
          <a:xfrm>
            <a:off x="4886327" y="4218384"/>
            <a:ext cx="608013" cy="148118"/>
          </a:xfrm>
          <a:prstGeom prst="rect">
            <a:avLst/>
          </a:prstGeom>
          <a:solidFill>
            <a:srgbClr val="FFFF99">
              <a:alpha val="4000"/>
            </a:srgbClr>
          </a:solidFill>
          <a:ln>
            <a:noFill/>
          </a:ln>
        </p:spPr>
        <p:txBody>
          <a:bodyPr lIns="67866" tIns="33338" rIns="67866" bIns="33338">
            <a:spAutoFit/>
          </a:bodyPr>
          <a:lstStyle/>
          <a:p>
            <a:pPr eaLnBrk="0" fontAlgn="base" hangingPunct="0">
              <a:spcBef>
                <a:spcPct val="0"/>
              </a:spcBef>
              <a:spcAft>
                <a:spcPct val="0"/>
              </a:spcAft>
              <a:defRPr/>
            </a:pPr>
            <a:r>
              <a:rPr lang="en-US" sz="525" b="1" dirty="0">
                <a:solidFill>
                  <a:srgbClr val="000000"/>
                </a:solidFill>
                <a:latin typeface="Arial" charset="0"/>
              </a:rPr>
              <a:t>Columbia</a:t>
            </a:r>
          </a:p>
        </p:txBody>
      </p:sp>
      <p:sp>
        <p:nvSpPr>
          <p:cNvPr id="2193" name="Rectangle 145"/>
          <p:cNvSpPr>
            <a:spLocks noChangeArrowheads="1"/>
          </p:cNvSpPr>
          <p:nvPr/>
        </p:nvSpPr>
        <p:spPr bwMode="auto">
          <a:xfrm>
            <a:off x="5486400" y="4159449"/>
            <a:ext cx="4572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Dodge</a:t>
            </a:r>
          </a:p>
        </p:txBody>
      </p:sp>
      <p:sp>
        <p:nvSpPr>
          <p:cNvPr id="2194" name="Rectangle 146"/>
          <p:cNvSpPr>
            <a:spLocks noChangeArrowheads="1"/>
          </p:cNvSpPr>
          <p:nvPr/>
        </p:nvSpPr>
        <p:spPr bwMode="auto">
          <a:xfrm>
            <a:off x="3325816" y="4399658"/>
            <a:ext cx="69373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Crawford</a:t>
            </a:r>
          </a:p>
        </p:txBody>
      </p:sp>
      <p:sp>
        <p:nvSpPr>
          <p:cNvPr id="2195" name="Rectangle 147"/>
          <p:cNvSpPr>
            <a:spLocks noChangeArrowheads="1"/>
          </p:cNvSpPr>
          <p:nvPr/>
        </p:nvSpPr>
        <p:spPr bwMode="auto">
          <a:xfrm>
            <a:off x="3319463" y="4073724"/>
            <a:ext cx="48736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Vernon</a:t>
            </a:r>
          </a:p>
        </p:txBody>
      </p:sp>
      <p:sp>
        <p:nvSpPr>
          <p:cNvPr id="2196" name="Rectangle 148"/>
          <p:cNvSpPr>
            <a:spLocks noChangeArrowheads="1"/>
          </p:cNvSpPr>
          <p:nvPr/>
        </p:nvSpPr>
        <p:spPr bwMode="auto">
          <a:xfrm>
            <a:off x="3200401" y="3857625"/>
            <a:ext cx="534988" cy="148118"/>
          </a:xfrm>
          <a:prstGeom prst="rect">
            <a:avLst/>
          </a:prstGeom>
          <a:solidFill>
            <a:srgbClr val="CCECFF">
              <a:alpha val="0"/>
            </a:srgbClr>
          </a:solidFill>
          <a:ln>
            <a:noFill/>
          </a:ln>
        </p:spPr>
        <p:txBody>
          <a:bodyPr lIns="67866" tIns="33338" rIns="67866" bIns="33338">
            <a:spAutoFit/>
          </a:bodyPr>
          <a:lstStyle/>
          <a:p>
            <a:pPr eaLnBrk="0" fontAlgn="base" hangingPunct="0">
              <a:spcBef>
                <a:spcPct val="0"/>
              </a:spcBef>
              <a:spcAft>
                <a:spcPct val="0"/>
              </a:spcAft>
              <a:defRPr/>
            </a:pPr>
            <a:r>
              <a:rPr lang="en-US" sz="525" b="1" dirty="0">
                <a:solidFill>
                  <a:srgbClr val="000000"/>
                </a:solidFill>
                <a:latin typeface="Arial" charset="0"/>
              </a:rPr>
              <a:t>La Crosse</a:t>
            </a:r>
          </a:p>
        </p:txBody>
      </p:sp>
      <p:sp>
        <p:nvSpPr>
          <p:cNvPr id="2197" name="Rectangle 149"/>
          <p:cNvSpPr>
            <a:spLocks noChangeArrowheads="1"/>
          </p:cNvSpPr>
          <p:nvPr/>
        </p:nvSpPr>
        <p:spPr bwMode="auto">
          <a:xfrm>
            <a:off x="3657602" y="3816548"/>
            <a:ext cx="6572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Monroe</a:t>
            </a:r>
          </a:p>
        </p:txBody>
      </p:sp>
      <p:sp>
        <p:nvSpPr>
          <p:cNvPr id="2198" name="Rectangle 150"/>
          <p:cNvSpPr>
            <a:spLocks noChangeArrowheads="1"/>
          </p:cNvSpPr>
          <p:nvPr/>
        </p:nvSpPr>
        <p:spPr bwMode="auto">
          <a:xfrm>
            <a:off x="3581403" y="3559374"/>
            <a:ext cx="53657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Jackson</a:t>
            </a:r>
          </a:p>
        </p:txBody>
      </p:sp>
      <p:sp>
        <p:nvSpPr>
          <p:cNvPr id="2199" name="Rectangle 151"/>
          <p:cNvSpPr>
            <a:spLocks noChangeArrowheads="1"/>
          </p:cNvSpPr>
          <p:nvPr/>
        </p:nvSpPr>
        <p:spPr bwMode="auto">
          <a:xfrm>
            <a:off x="2971803" y="3473649"/>
            <a:ext cx="7969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Trempealeau</a:t>
            </a:r>
          </a:p>
        </p:txBody>
      </p:sp>
      <p:sp>
        <p:nvSpPr>
          <p:cNvPr id="2200" name="Rectangle 152"/>
          <p:cNvSpPr>
            <a:spLocks noChangeArrowheads="1"/>
          </p:cNvSpPr>
          <p:nvPr/>
        </p:nvSpPr>
        <p:spPr bwMode="auto">
          <a:xfrm>
            <a:off x="1981202" y="3216473"/>
            <a:ext cx="700088"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Pierce</a:t>
            </a:r>
          </a:p>
        </p:txBody>
      </p:sp>
      <p:sp>
        <p:nvSpPr>
          <p:cNvPr id="2201" name="Rectangle 153"/>
          <p:cNvSpPr>
            <a:spLocks noChangeArrowheads="1"/>
          </p:cNvSpPr>
          <p:nvPr/>
        </p:nvSpPr>
        <p:spPr bwMode="auto">
          <a:xfrm>
            <a:off x="2514600" y="3087887"/>
            <a:ext cx="407988"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Dunn</a:t>
            </a:r>
          </a:p>
        </p:txBody>
      </p:sp>
      <p:sp>
        <p:nvSpPr>
          <p:cNvPr id="2202" name="Rectangle 154"/>
          <p:cNvSpPr>
            <a:spLocks noChangeArrowheads="1"/>
          </p:cNvSpPr>
          <p:nvPr/>
        </p:nvSpPr>
        <p:spPr bwMode="auto">
          <a:xfrm>
            <a:off x="2971802" y="3259337"/>
            <a:ext cx="61595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Eau Claire</a:t>
            </a:r>
          </a:p>
        </p:txBody>
      </p:sp>
      <p:sp>
        <p:nvSpPr>
          <p:cNvPr id="2203" name="Rectangle 155"/>
          <p:cNvSpPr>
            <a:spLocks noChangeArrowheads="1"/>
          </p:cNvSpPr>
          <p:nvPr/>
        </p:nvSpPr>
        <p:spPr bwMode="auto">
          <a:xfrm>
            <a:off x="3733800" y="3173611"/>
            <a:ext cx="731838"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Clark</a:t>
            </a:r>
          </a:p>
        </p:txBody>
      </p:sp>
      <p:sp>
        <p:nvSpPr>
          <p:cNvPr id="2204" name="Rectangle 156"/>
          <p:cNvSpPr>
            <a:spLocks noChangeArrowheads="1"/>
          </p:cNvSpPr>
          <p:nvPr/>
        </p:nvSpPr>
        <p:spPr bwMode="auto">
          <a:xfrm>
            <a:off x="4237039" y="3387923"/>
            <a:ext cx="72866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Wood</a:t>
            </a:r>
          </a:p>
        </p:txBody>
      </p:sp>
      <p:sp>
        <p:nvSpPr>
          <p:cNvPr id="2205" name="Rectangle 157"/>
          <p:cNvSpPr>
            <a:spLocks noChangeArrowheads="1"/>
          </p:cNvSpPr>
          <p:nvPr/>
        </p:nvSpPr>
        <p:spPr bwMode="auto">
          <a:xfrm>
            <a:off x="4953003" y="3687962"/>
            <a:ext cx="6064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Waushara</a:t>
            </a:r>
          </a:p>
        </p:txBody>
      </p:sp>
      <p:sp>
        <p:nvSpPr>
          <p:cNvPr id="2206" name="Rectangle 158"/>
          <p:cNvSpPr>
            <a:spLocks noChangeArrowheads="1"/>
          </p:cNvSpPr>
          <p:nvPr/>
        </p:nvSpPr>
        <p:spPr bwMode="auto">
          <a:xfrm>
            <a:off x="4700591" y="3387923"/>
            <a:ext cx="82232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Portage</a:t>
            </a:r>
          </a:p>
        </p:txBody>
      </p:sp>
      <p:sp>
        <p:nvSpPr>
          <p:cNvPr id="2207" name="Rectangle 159"/>
          <p:cNvSpPr>
            <a:spLocks noChangeArrowheads="1"/>
          </p:cNvSpPr>
          <p:nvPr/>
        </p:nvSpPr>
        <p:spPr bwMode="auto">
          <a:xfrm>
            <a:off x="5486400" y="3687963"/>
            <a:ext cx="609600" cy="1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450" b="1" dirty="0">
                <a:solidFill>
                  <a:srgbClr val="000000"/>
                </a:solidFill>
                <a:latin typeface="Arial" charset="0"/>
              </a:rPr>
              <a:t>Winnebago</a:t>
            </a:r>
          </a:p>
        </p:txBody>
      </p:sp>
      <p:sp>
        <p:nvSpPr>
          <p:cNvPr id="2208" name="Rectangle 160"/>
          <p:cNvSpPr>
            <a:spLocks noChangeArrowheads="1"/>
          </p:cNvSpPr>
          <p:nvPr/>
        </p:nvSpPr>
        <p:spPr bwMode="auto">
          <a:xfrm>
            <a:off x="5943600" y="3730825"/>
            <a:ext cx="609600" cy="1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450" b="1" dirty="0">
                <a:solidFill>
                  <a:srgbClr val="000000"/>
                </a:solidFill>
                <a:latin typeface="Arial" charset="0"/>
              </a:rPr>
              <a:t>Calumet</a:t>
            </a:r>
          </a:p>
        </p:txBody>
      </p:sp>
      <p:sp>
        <p:nvSpPr>
          <p:cNvPr id="2209" name="Rectangle 161"/>
          <p:cNvSpPr>
            <a:spLocks noChangeArrowheads="1"/>
          </p:cNvSpPr>
          <p:nvPr/>
        </p:nvSpPr>
        <p:spPr bwMode="auto">
          <a:xfrm>
            <a:off x="5199065" y="3361134"/>
            <a:ext cx="592137" cy="148118"/>
          </a:xfrm>
          <a:prstGeom prst="rect">
            <a:avLst/>
          </a:prstGeom>
          <a:solidFill>
            <a:srgbClr val="FFCCFF">
              <a:alpha val="0"/>
            </a:srgbClr>
          </a:solidFill>
          <a:ln>
            <a:noFill/>
          </a:ln>
        </p:spPr>
        <p:txBody>
          <a:bodyPr lIns="67866" tIns="33338" rIns="67866" bIns="33338">
            <a:spAutoFit/>
          </a:bodyPr>
          <a:lstStyle/>
          <a:p>
            <a:pPr eaLnBrk="0" fontAlgn="base" hangingPunct="0">
              <a:spcBef>
                <a:spcPct val="0"/>
              </a:spcBef>
              <a:spcAft>
                <a:spcPct val="0"/>
              </a:spcAft>
              <a:defRPr/>
            </a:pPr>
            <a:r>
              <a:rPr lang="en-US" sz="525" b="1" dirty="0">
                <a:solidFill>
                  <a:srgbClr val="000000"/>
                </a:solidFill>
                <a:latin typeface="Arial" charset="0"/>
              </a:rPr>
              <a:t>Waupaca</a:t>
            </a:r>
          </a:p>
        </p:txBody>
      </p:sp>
      <p:sp>
        <p:nvSpPr>
          <p:cNvPr id="2210" name="Rectangle 162"/>
          <p:cNvSpPr>
            <a:spLocks noChangeArrowheads="1"/>
          </p:cNvSpPr>
          <p:nvPr/>
        </p:nvSpPr>
        <p:spPr bwMode="auto">
          <a:xfrm>
            <a:off x="5638802" y="3514725"/>
            <a:ext cx="700088"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Outagamie</a:t>
            </a:r>
          </a:p>
        </p:txBody>
      </p:sp>
      <p:sp>
        <p:nvSpPr>
          <p:cNvPr id="2211" name="Rectangle 163"/>
          <p:cNvSpPr>
            <a:spLocks noChangeArrowheads="1"/>
          </p:cNvSpPr>
          <p:nvPr/>
        </p:nvSpPr>
        <p:spPr bwMode="auto">
          <a:xfrm>
            <a:off x="6172203" y="3429000"/>
            <a:ext cx="527843" cy="148118"/>
          </a:xfrm>
          <a:prstGeom prst="rect">
            <a:avLst/>
          </a:prstGeom>
          <a:solidFill>
            <a:srgbClr val="00CC99">
              <a:alpha val="0"/>
            </a:srgbClr>
          </a:solidFill>
          <a:ln>
            <a:noFill/>
          </a:ln>
        </p:spPr>
        <p:txBody>
          <a:bodyPr wrap="square" lIns="67866" tIns="33338" rIns="67866" bIns="33338">
            <a:spAutoFit/>
          </a:bodyPr>
          <a:lstStyle/>
          <a:p>
            <a:pPr eaLnBrk="0" fontAlgn="base" hangingPunct="0">
              <a:spcBef>
                <a:spcPct val="0"/>
              </a:spcBef>
              <a:spcAft>
                <a:spcPct val="0"/>
              </a:spcAft>
              <a:defRPr/>
            </a:pPr>
            <a:r>
              <a:rPr lang="en-US" sz="525" b="1" dirty="0">
                <a:solidFill>
                  <a:srgbClr val="000000"/>
                </a:solidFill>
                <a:latin typeface="Arial" charset="0"/>
              </a:rPr>
              <a:t>Brown</a:t>
            </a:r>
          </a:p>
        </p:txBody>
      </p:sp>
      <p:sp>
        <p:nvSpPr>
          <p:cNvPr id="2212" name="Rectangle 164"/>
          <p:cNvSpPr>
            <a:spLocks noChangeArrowheads="1"/>
          </p:cNvSpPr>
          <p:nvPr/>
        </p:nvSpPr>
        <p:spPr bwMode="auto">
          <a:xfrm>
            <a:off x="5181600" y="3147715"/>
            <a:ext cx="5715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Shawano</a:t>
            </a:r>
          </a:p>
        </p:txBody>
      </p:sp>
      <p:sp>
        <p:nvSpPr>
          <p:cNvPr id="2213" name="Rectangle 165"/>
          <p:cNvSpPr>
            <a:spLocks noChangeArrowheads="1"/>
          </p:cNvSpPr>
          <p:nvPr/>
        </p:nvSpPr>
        <p:spPr bwMode="auto">
          <a:xfrm>
            <a:off x="4356101" y="3045023"/>
            <a:ext cx="8255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Marathon</a:t>
            </a:r>
          </a:p>
        </p:txBody>
      </p:sp>
      <p:sp>
        <p:nvSpPr>
          <p:cNvPr id="2214" name="Rectangle 166"/>
          <p:cNvSpPr>
            <a:spLocks noChangeArrowheads="1"/>
          </p:cNvSpPr>
          <p:nvPr/>
        </p:nvSpPr>
        <p:spPr bwMode="auto">
          <a:xfrm>
            <a:off x="4437065" y="2744986"/>
            <a:ext cx="782637"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Lincoln</a:t>
            </a:r>
          </a:p>
        </p:txBody>
      </p:sp>
      <p:sp>
        <p:nvSpPr>
          <p:cNvPr id="2215" name="Rectangle 167"/>
          <p:cNvSpPr>
            <a:spLocks noChangeArrowheads="1"/>
          </p:cNvSpPr>
          <p:nvPr/>
        </p:nvSpPr>
        <p:spPr bwMode="auto">
          <a:xfrm>
            <a:off x="5053013" y="2847677"/>
            <a:ext cx="633411" cy="148118"/>
          </a:xfrm>
          <a:prstGeom prst="rect">
            <a:avLst/>
          </a:prstGeom>
          <a:solidFill>
            <a:srgbClr val="9999FF"/>
          </a:solidFill>
          <a:ln>
            <a:noFill/>
          </a:ln>
        </p:spPr>
        <p:txBody>
          <a:bodyPr wrap="square" lIns="67866" tIns="33338" rIns="67866" bIns="33338">
            <a:spAutoFit/>
          </a:bodyPr>
          <a:lstStyle/>
          <a:p>
            <a:pPr eaLnBrk="0" fontAlgn="base" hangingPunct="0">
              <a:spcBef>
                <a:spcPct val="0"/>
              </a:spcBef>
              <a:spcAft>
                <a:spcPct val="0"/>
              </a:spcAft>
              <a:defRPr/>
            </a:pPr>
            <a:r>
              <a:rPr lang="en-US" sz="525" b="1" dirty="0">
                <a:solidFill>
                  <a:srgbClr val="000000"/>
                </a:solidFill>
                <a:latin typeface="Arial" charset="0"/>
              </a:rPr>
              <a:t>Langlade</a:t>
            </a:r>
            <a:endParaRPr lang="en-US" sz="525" b="1" dirty="0">
              <a:solidFill>
                <a:srgbClr val="FFFFFF"/>
              </a:solidFill>
              <a:latin typeface="Arial" charset="0"/>
            </a:endParaRPr>
          </a:p>
        </p:txBody>
      </p:sp>
      <p:sp>
        <p:nvSpPr>
          <p:cNvPr id="2216" name="Rectangle 168"/>
          <p:cNvSpPr>
            <a:spLocks noChangeArrowheads="1"/>
          </p:cNvSpPr>
          <p:nvPr/>
        </p:nvSpPr>
        <p:spPr bwMode="auto">
          <a:xfrm>
            <a:off x="5426076" y="3043238"/>
            <a:ext cx="50735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Menominee</a:t>
            </a:r>
          </a:p>
        </p:txBody>
      </p:sp>
      <p:sp>
        <p:nvSpPr>
          <p:cNvPr id="2217" name="Rectangle 169"/>
          <p:cNvSpPr>
            <a:spLocks noChangeArrowheads="1"/>
          </p:cNvSpPr>
          <p:nvPr/>
        </p:nvSpPr>
        <p:spPr bwMode="auto">
          <a:xfrm>
            <a:off x="5943600" y="3104852"/>
            <a:ext cx="5334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Oconto</a:t>
            </a:r>
          </a:p>
        </p:txBody>
      </p:sp>
      <p:sp>
        <p:nvSpPr>
          <p:cNvPr id="2218" name="Rectangle 170"/>
          <p:cNvSpPr>
            <a:spLocks noChangeArrowheads="1"/>
          </p:cNvSpPr>
          <p:nvPr/>
        </p:nvSpPr>
        <p:spPr bwMode="auto">
          <a:xfrm>
            <a:off x="2590803" y="3430787"/>
            <a:ext cx="369493"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Buffalo</a:t>
            </a:r>
          </a:p>
        </p:txBody>
      </p:sp>
      <p:sp>
        <p:nvSpPr>
          <p:cNvPr id="2219" name="Freeform 171"/>
          <p:cNvSpPr>
            <a:spLocks/>
          </p:cNvSpPr>
          <p:nvPr/>
        </p:nvSpPr>
        <p:spPr bwMode="auto">
          <a:xfrm>
            <a:off x="6454778" y="4519317"/>
            <a:ext cx="138113" cy="118765"/>
          </a:xfrm>
          <a:custGeom>
            <a:avLst/>
            <a:gdLst>
              <a:gd name="T0" fmla="*/ 2147483647 w 87"/>
              <a:gd name="T1" fmla="*/ 0 h 133"/>
              <a:gd name="T2" fmla="*/ 2147483647 w 87"/>
              <a:gd name="T3" fmla="*/ 2147483647 h 133"/>
              <a:gd name="T4" fmla="*/ 2147483647 w 87"/>
              <a:gd name="T5" fmla="*/ 2147483647 h 133"/>
              <a:gd name="T6" fmla="*/ 2147483647 w 87"/>
              <a:gd name="T7" fmla="*/ 2147483647 h 133"/>
              <a:gd name="T8" fmla="*/ 2147483647 w 87"/>
              <a:gd name="T9" fmla="*/ 2147483647 h 133"/>
              <a:gd name="T10" fmla="*/ 2147483647 w 87"/>
              <a:gd name="T11" fmla="*/ 2147483647 h 133"/>
              <a:gd name="T12" fmla="*/ 2147483647 w 87"/>
              <a:gd name="T13" fmla="*/ 2147483647 h 133"/>
              <a:gd name="T14" fmla="*/ 2147483647 w 87"/>
              <a:gd name="T15" fmla="*/ 2147483647 h 133"/>
              <a:gd name="T16" fmla="*/ 2147483647 w 87"/>
              <a:gd name="T17" fmla="*/ 2147483647 h 133"/>
              <a:gd name="T18" fmla="*/ 2147483647 w 87"/>
              <a:gd name="T19" fmla="*/ 2147483647 h 133"/>
              <a:gd name="T20" fmla="*/ 0 w 87"/>
              <a:gd name="T21" fmla="*/ 2147483647 h 133"/>
              <a:gd name="T22" fmla="*/ 0 w 87"/>
              <a:gd name="T23" fmla="*/ 2147483647 h 133"/>
              <a:gd name="T24" fmla="*/ 0 w 87"/>
              <a:gd name="T25" fmla="*/ 2147483647 h 133"/>
              <a:gd name="T26" fmla="*/ 0 w 87"/>
              <a:gd name="T27" fmla="*/ 2147483647 h 133"/>
              <a:gd name="T28" fmla="*/ 0 w 87"/>
              <a:gd name="T29" fmla="*/ 2147483647 h 133"/>
              <a:gd name="T30" fmla="*/ 0 w 87"/>
              <a:gd name="T31" fmla="*/ 2147483647 h 133"/>
              <a:gd name="T32" fmla="*/ 0 w 87"/>
              <a:gd name="T33" fmla="*/ 2147483647 h 133"/>
              <a:gd name="T34" fmla="*/ 0 w 87"/>
              <a:gd name="T35" fmla="*/ 2147483647 h 133"/>
              <a:gd name="T36" fmla="*/ 0 w 87"/>
              <a:gd name="T37" fmla="*/ 2147483647 h 133"/>
              <a:gd name="T38" fmla="*/ 2147483647 w 87"/>
              <a:gd name="T39" fmla="*/ 2147483647 h 133"/>
              <a:gd name="T40" fmla="*/ 2147483647 w 87"/>
              <a:gd name="T41" fmla="*/ 2147483647 h 133"/>
              <a:gd name="T42" fmla="*/ 2147483647 w 87"/>
              <a:gd name="T43" fmla="*/ 2147483647 h 133"/>
              <a:gd name="T44" fmla="*/ 2147483647 w 87"/>
              <a:gd name="T45" fmla="*/ 2147483647 h 133"/>
              <a:gd name="T46" fmla="*/ 2147483647 w 87"/>
              <a:gd name="T47" fmla="*/ 2147483647 h 133"/>
              <a:gd name="T48" fmla="*/ 2147483647 w 87"/>
              <a:gd name="T49" fmla="*/ 2147483647 h 133"/>
              <a:gd name="T50" fmla="*/ 2147483647 w 87"/>
              <a:gd name="T51" fmla="*/ 2147483647 h 133"/>
              <a:gd name="T52" fmla="*/ 2147483647 w 87"/>
              <a:gd name="T53" fmla="*/ 2147483647 h 133"/>
              <a:gd name="T54" fmla="*/ 2147483647 w 87"/>
              <a:gd name="T55" fmla="*/ 2147483647 h 133"/>
              <a:gd name="T56" fmla="*/ 2147483647 w 87"/>
              <a:gd name="T57" fmla="*/ 2147483647 h 133"/>
              <a:gd name="T58" fmla="*/ 2147483647 w 87"/>
              <a:gd name="T59" fmla="*/ 2147483647 h 13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7" h="133">
                <a:moveTo>
                  <a:pt x="57" y="0"/>
                </a:moveTo>
                <a:lnTo>
                  <a:pt x="50" y="3"/>
                </a:lnTo>
                <a:lnTo>
                  <a:pt x="43" y="5"/>
                </a:lnTo>
                <a:lnTo>
                  <a:pt x="38" y="12"/>
                </a:lnTo>
                <a:lnTo>
                  <a:pt x="31" y="17"/>
                </a:lnTo>
                <a:lnTo>
                  <a:pt x="29" y="24"/>
                </a:lnTo>
                <a:lnTo>
                  <a:pt x="21" y="29"/>
                </a:lnTo>
                <a:lnTo>
                  <a:pt x="17" y="36"/>
                </a:lnTo>
                <a:lnTo>
                  <a:pt x="9" y="41"/>
                </a:lnTo>
                <a:lnTo>
                  <a:pt x="5" y="48"/>
                </a:lnTo>
                <a:lnTo>
                  <a:pt x="0" y="56"/>
                </a:lnTo>
                <a:lnTo>
                  <a:pt x="0" y="63"/>
                </a:lnTo>
                <a:lnTo>
                  <a:pt x="0" y="70"/>
                </a:lnTo>
                <a:lnTo>
                  <a:pt x="0" y="77"/>
                </a:lnTo>
                <a:lnTo>
                  <a:pt x="0" y="84"/>
                </a:lnTo>
                <a:lnTo>
                  <a:pt x="0" y="92"/>
                </a:lnTo>
                <a:lnTo>
                  <a:pt x="0" y="99"/>
                </a:lnTo>
                <a:lnTo>
                  <a:pt x="0" y="106"/>
                </a:lnTo>
                <a:lnTo>
                  <a:pt x="0" y="113"/>
                </a:lnTo>
                <a:lnTo>
                  <a:pt x="7" y="118"/>
                </a:lnTo>
                <a:lnTo>
                  <a:pt x="17" y="120"/>
                </a:lnTo>
                <a:lnTo>
                  <a:pt x="24" y="123"/>
                </a:lnTo>
                <a:lnTo>
                  <a:pt x="31" y="123"/>
                </a:lnTo>
                <a:lnTo>
                  <a:pt x="41" y="128"/>
                </a:lnTo>
                <a:lnTo>
                  <a:pt x="50" y="130"/>
                </a:lnTo>
                <a:lnTo>
                  <a:pt x="57" y="130"/>
                </a:lnTo>
                <a:lnTo>
                  <a:pt x="65" y="130"/>
                </a:lnTo>
                <a:lnTo>
                  <a:pt x="72" y="130"/>
                </a:lnTo>
                <a:lnTo>
                  <a:pt x="79" y="132"/>
                </a:lnTo>
                <a:lnTo>
                  <a:pt x="86" y="132"/>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220" name="Freeform 172"/>
          <p:cNvSpPr>
            <a:spLocks/>
          </p:cNvSpPr>
          <p:nvPr/>
        </p:nvSpPr>
        <p:spPr bwMode="auto">
          <a:xfrm>
            <a:off x="6557963" y="4555929"/>
            <a:ext cx="20637" cy="52685"/>
          </a:xfrm>
          <a:custGeom>
            <a:avLst/>
            <a:gdLst>
              <a:gd name="T0" fmla="*/ 0 w 13"/>
              <a:gd name="T1" fmla="*/ 0 h 59"/>
              <a:gd name="T2" fmla="*/ 0 w 13"/>
              <a:gd name="T3" fmla="*/ 2147483647 h 59"/>
              <a:gd name="T4" fmla="*/ 2147483647 w 13"/>
              <a:gd name="T5" fmla="*/ 2147483647 h 59"/>
              <a:gd name="T6" fmla="*/ 2147483647 w 13"/>
              <a:gd name="T7" fmla="*/ 2147483647 h 59"/>
              <a:gd name="T8" fmla="*/ 2147483647 w 13"/>
              <a:gd name="T9" fmla="*/ 2147483647 h 59"/>
              <a:gd name="T10" fmla="*/ 2147483647 w 13"/>
              <a:gd name="T11" fmla="*/ 2147483647 h 59"/>
              <a:gd name="T12" fmla="*/ 2147483647 w 13"/>
              <a:gd name="T13" fmla="*/ 2147483647 h 59"/>
              <a:gd name="T14" fmla="*/ 2147483647 w 13"/>
              <a:gd name="T15" fmla="*/ 2147483647 h 59"/>
              <a:gd name="T16" fmla="*/ 2147483647 w 13"/>
              <a:gd name="T17" fmla="*/ 2147483647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59">
                <a:moveTo>
                  <a:pt x="0" y="0"/>
                </a:moveTo>
                <a:lnTo>
                  <a:pt x="0" y="7"/>
                </a:lnTo>
                <a:lnTo>
                  <a:pt x="2" y="15"/>
                </a:lnTo>
                <a:lnTo>
                  <a:pt x="2" y="22"/>
                </a:lnTo>
                <a:lnTo>
                  <a:pt x="4" y="29"/>
                </a:lnTo>
                <a:lnTo>
                  <a:pt x="4" y="36"/>
                </a:lnTo>
                <a:lnTo>
                  <a:pt x="9" y="43"/>
                </a:lnTo>
                <a:lnTo>
                  <a:pt x="9" y="51"/>
                </a:lnTo>
                <a:lnTo>
                  <a:pt x="12" y="58"/>
                </a:lnTo>
              </a:path>
            </a:pathLst>
          </a:custGeom>
          <a:noFill/>
          <a:ln w="12700" cap="rnd"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dirty="0">
              <a:solidFill>
                <a:srgbClr val="000000"/>
              </a:solidFill>
            </a:endParaRPr>
          </a:p>
        </p:txBody>
      </p:sp>
      <p:sp>
        <p:nvSpPr>
          <p:cNvPr id="2221" name="Rectangle 173"/>
          <p:cNvSpPr>
            <a:spLocks noChangeArrowheads="1"/>
          </p:cNvSpPr>
          <p:nvPr/>
        </p:nvSpPr>
        <p:spPr bwMode="auto">
          <a:xfrm>
            <a:off x="5562602" y="3945137"/>
            <a:ext cx="76835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Fond du Lac</a:t>
            </a:r>
          </a:p>
        </p:txBody>
      </p:sp>
      <p:sp>
        <p:nvSpPr>
          <p:cNvPr id="2222" name="Rectangle 174"/>
          <p:cNvSpPr>
            <a:spLocks noChangeArrowheads="1"/>
          </p:cNvSpPr>
          <p:nvPr/>
        </p:nvSpPr>
        <p:spPr bwMode="auto">
          <a:xfrm>
            <a:off x="6172201" y="3987999"/>
            <a:ext cx="6604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Sheboygan</a:t>
            </a:r>
          </a:p>
        </p:txBody>
      </p:sp>
      <p:sp>
        <p:nvSpPr>
          <p:cNvPr id="2223" name="Rectangle 175"/>
          <p:cNvSpPr>
            <a:spLocks noChangeArrowheads="1"/>
          </p:cNvSpPr>
          <p:nvPr/>
        </p:nvSpPr>
        <p:spPr bwMode="auto">
          <a:xfrm>
            <a:off x="6324602" y="3730824"/>
            <a:ext cx="86677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Manitowoc</a:t>
            </a:r>
          </a:p>
        </p:txBody>
      </p:sp>
      <p:sp>
        <p:nvSpPr>
          <p:cNvPr id="2224" name="Rectangle 176"/>
          <p:cNvSpPr>
            <a:spLocks noChangeArrowheads="1"/>
          </p:cNvSpPr>
          <p:nvPr/>
        </p:nvSpPr>
        <p:spPr bwMode="auto">
          <a:xfrm>
            <a:off x="2438400" y="3319165"/>
            <a:ext cx="533400"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eaLnBrk="0" fontAlgn="base" hangingPunct="0">
              <a:spcBef>
                <a:spcPct val="0"/>
              </a:spcBef>
              <a:spcAft>
                <a:spcPct val="0"/>
              </a:spcAft>
            </a:pPr>
            <a:r>
              <a:rPr lang="en-US" sz="525" b="1" dirty="0">
                <a:solidFill>
                  <a:srgbClr val="000000"/>
                </a:solidFill>
                <a:latin typeface="Arial" charset="0"/>
              </a:rPr>
              <a:t>Pepin</a:t>
            </a:r>
          </a:p>
        </p:txBody>
      </p:sp>
      <p:sp>
        <p:nvSpPr>
          <p:cNvPr id="2225" name="Text Box 179"/>
          <p:cNvSpPr txBox="1">
            <a:spLocks noChangeArrowheads="1"/>
          </p:cNvSpPr>
          <p:nvPr/>
        </p:nvSpPr>
        <p:spPr bwMode="auto">
          <a:xfrm>
            <a:off x="5867400" y="4502350"/>
            <a:ext cx="685800"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50000"/>
              </a:spcBef>
              <a:spcAft>
                <a:spcPct val="0"/>
              </a:spcAft>
            </a:pPr>
            <a:r>
              <a:rPr lang="en-US" sz="525" b="1" dirty="0">
                <a:solidFill>
                  <a:srgbClr val="000000"/>
                </a:solidFill>
                <a:latin typeface="Arial" charset="0"/>
              </a:rPr>
              <a:t>Waukesha</a:t>
            </a:r>
          </a:p>
        </p:txBody>
      </p:sp>
      <p:sp>
        <p:nvSpPr>
          <p:cNvPr id="2226" name="Text Box 180"/>
          <p:cNvSpPr txBox="1">
            <a:spLocks noChangeArrowheads="1"/>
          </p:cNvSpPr>
          <p:nvPr/>
        </p:nvSpPr>
        <p:spPr bwMode="auto">
          <a:xfrm>
            <a:off x="2746807" y="997448"/>
            <a:ext cx="36215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50000"/>
              </a:spcBef>
              <a:spcAft>
                <a:spcPct val="0"/>
              </a:spcAft>
            </a:pPr>
            <a:r>
              <a:rPr lang="en-US" sz="1800" b="1" dirty="0">
                <a:latin typeface="Arial Narrow" pitchFamily="34" charset="0"/>
              </a:rPr>
              <a:t>CDBG HOUSING REGIONS</a:t>
            </a:r>
          </a:p>
        </p:txBody>
      </p:sp>
      <p:graphicFrame>
        <p:nvGraphicFramePr>
          <p:cNvPr id="2" name="Table 1"/>
          <p:cNvGraphicFramePr>
            <a:graphicFrameLocks noGrp="1"/>
          </p:cNvGraphicFramePr>
          <p:nvPr/>
        </p:nvGraphicFramePr>
        <p:xfrm>
          <a:off x="1392239" y="3862983"/>
          <a:ext cx="1724025" cy="1878820"/>
        </p:xfrm>
        <a:graphic>
          <a:graphicData uri="http://schemas.openxmlformats.org/drawingml/2006/table">
            <a:tbl>
              <a:tblPr firstRow="1" bandRow="1">
                <a:tableStyleId>{21E4AEA4-8DFA-4A89-87EB-49C32662AFE0}</a:tableStyleId>
              </a:tblPr>
              <a:tblGrid>
                <a:gridCol w="533400">
                  <a:extLst>
                    <a:ext uri="{9D8B030D-6E8A-4147-A177-3AD203B41FA5}">
                      <a16:colId xmlns:a16="http://schemas.microsoft.com/office/drawing/2014/main" val="20000"/>
                    </a:ext>
                  </a:extLst>
                </a:gridCol>
                <a:gridCol w="1190625">
                  <a:extLst>
                    <a:ext uri="{9D8B030D-6E8A-4147-A177-3AD203B41FA5}">
                      <a16:colId xmlns:a16="http://schemas.microsoft.com/office/drawing/2014/main" val="20001"/>
                    </a:ext>
                  </a:extLst>
                </a:gridCol>
              </a:tblGrid>
              <a:tr h="214313">
                <a:tc>
                  <a:txBody>
                    <a:bodyPr/>
                    <a:lstStyle/>
                    <a:p>
                      <a:endParaRPr lang="en-US" sz="1100" dirty="0"/>
                    </a:p>
                  </a:txBody>
                  <a:tcPr marT="25718" marB="2571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US" sz="700" dirty="0">
                          <a:solidFill>
                            <a:schemeClr val="tx1"/>
                          </a:solidFill>
                        </a:rPr>
                        <a:t>North</a:t>
                      </a:r>
                      <a:r>
                        <a:rPr lang="en-US" sz="700" baseline="0" dirty="0">
                          <a:solidFill>
                            <a:schemeClr val="tx1"/>
                          </a:solidFill>
                        </a:rPr>
                        <a:t>west Housing Region</a:t>
                      </a:r>
                      <a:endParaRPr lang="en-US" sz="700" dirty="0">
                        <a:solidFill>
                          <a:schemeClr val="tx1"/>
                        </a:solidFill>
                      </a:endParaRPr>
                    </a:p>
                  </a:txBody>
                  <a:tcPr marT="25718" marB="2571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7175">
                <a:tc>
                  <a:txBody>
                    <a:bodyPr/>
                    <a:lstStyle/>
                    <a:p>
                      <a:endParaRPr lang="en-US" sz="1100" dirty="0"/>
                    </a:p>
                  </a:txBody>
                  <a:tcPr marT="25718" marB="2571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9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mn-lt"/>
                          <a:ea typeface="+mn-ea"/>
                          <a:cs typeface="+mn-cs"/>
                        </a:rPr>
                        <a:t>Northwoods Housing </a:t>
                      </a:r>
                      <a:r>
                        <a:rPr lang="en-US" sz="700" b="1" baseline="0" dirty="0">
                          <a:solidFill>
                            <a:schemeClr val="tx1"/>
                          </a:solidFill>
                        </a:rPr>
                        <a:t>Region</a:t>
                      </a:r>
                      <a:endParaRPr lang="en-US" sz="700" b="1" dirty="0">
                        <a:solidFill>
                          <a:schemeClr val="tx1"/>
                        </a:solidFill>
                      </a:endParaRPr>
                    </a:p>
                  </a:txBody>
                  <a:tcPr marT="25718" marB="2571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7175">
                <a:tc>
                  <a:txBody>
                    <a:bodyPr/>
                    <a:lstStyle/>
                    <a:p>
                      <a:endParaRPr lang="en-US" sz="1100" dirty="0"/>
                    </a:p>
                  </a:txBody>
                  <a:tcPr marT="25718" marB="2571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mn-lt"/>
                          <a:ea typeface="+mn-ea"/>
                          <a:cs typeface="+mn-cs"/>
                        </a:rPr>
                        <a:t>West Central Housing </a:t>
                      </a:r>
                      <a:r>
                        <a:rPr lang="en-US" sz="700" b="1" baseline="0" dirty="0">
                          <a:solidFill>
                            <a:schemeClr val="tx1"/>
                          </a:solidFill>
                        </a:rPr>
                        <a:t>Region</a:t>
                      </a:r>
                      <a:endParaRPr lang="en-US" sz="700" b="1" dirty="0">
                        <a:solidFill>
                          <a:schemeClr val="tx1"/>
                        </a:solidFill>
                      </a:endParaRPr>
                    </a:p>
                  </a:txBody>
                  <a:tcPr marT="25718" marB="2571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4313">
                <a:tc>
                  <a:txBody>
                    <a:bodyPr/>
                    <a:lstStyle/>
                    <a:p>
                      <a:endParaRPr lang="en-US" sz="1100" dirty="0"/>
                    </a:p>
                  </a:txBody>
                  <a:tcPr marT="25718" marB="2571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mn-lt"/>
                          <a:ea typeface="+mn-ea"/>
                          <a:cs typeface="+mn-cs"/>
                        </a:rPr>
                        <a:t>Central Housing </a:t>
                      </a:r>
                      <a:r>
                        <a:rPr lang="en-US" sz="700" b="1" baseline="0" dirty="0">
                          <a:solidFill>
                            <a:schemeClr val="tx1"/>
                          </a:solidFill>
                        </a:rPr>
                        <a:t>Region</a:t>
                      </a:r>
                      <a:endParaRPr lang="en-US" sz="700" b="1" dirty="0">
                        <a:solidFill>
                          <a:schemeClr val="tx1"/>
                        </a:solidFill>
                      </a:endParaRPr>
                    </a:p>
                  </a:txBody>
                  <a:tcPr marT="25718" marB="2571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7175">
                <a:tc>
                  <a:txBody>
                    <a:bodyPr/>
                    <a:lstStyle/>
                    <a:p>
                      <a:endParaRPr lang="en-US" sz="1100" dirty="0"/>
                    </a:p>
                  </a:txBody>
                  <a:tcPr marT="25718" marB="2571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CC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mn-lt"/>
                          <a:ea typeface="+mn-ea"/>
                          <a:cs typeface="+mn-cs"/>
                        </a:rPr>
                        <a:t>Northeastern Housing </a:t>
                      </a:r>
                      <a:r>
                        <a:rPr lang="en-US" sz="700" b="1" baseline="0" dirty="0">
                          <a:solidFill>
                            <a:schemeClr val="tx1"/>
                          </a:solidFill>
                        </a:rPr>
                        <a:t>Region</a:t>
                      </a:r>
                      <a:endParaRPr lang="en-US" sz="700" b="1" dirty="0">
                        <a:solidFill>
                          <a:schemeClr val="tx1"/>
                        </a:solidFill>
                      </a:endParaRPr>
                    </a:p>
                  </a:txBody>
                  <a:tcPr marT="25718" marB="2571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14313">
                <a:tc>
                  <a:txBody>
                    <a:bodyPr/>
                    <a:lstStyle/>
                    <a:p>
                      <a:endParaRPr lang="en-US" sz="1100" dirty="0"/>
                    </a:p>
                  </a:txBody>
                  <a:tcPr marT="25718" marB="2571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mn-lt"/>
                          <a:ea typeface="+mn-ea"/>
                          <a:cs typeface="+mn-cs"/>
                        </a:rPr>
                        <a:t>Southwest Housing </a:t>
                      </a:r>
                      <a:r>
                        <a:rPr lang="en-US" sz="700" b="1" baseline="0" dirty="0">
                          <a:solidFill>
                            <a:schemeClr val="tx1"/>
                          </a:solidFill>
                        </a:rPr>
                        <a:t>Region</a:t>
                      </a:r>
                      <a:endParaRPr lang="en-US" sz="700" b="1" dirty="0">
                        <a:solidFill>
                          <a:schemeClr val="tx1"/>
                        </a:solidFill>
                      </a:endParaRPr>
                    </a:p>
                  </a:txBody>
                  <a:tcPr marT="25718" marB="2571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14313">
                <a:tc>
                  <a:txBody>
                    <a:bodyPr/>
                    <a:lstStyle/>
                    <a:p>
                      <a:endParaRPr lang="en-US" sz="1100" dirty="0"/>
                    </a:p>
                  </a:txBody>
                  <a:tcPr marT="25718" marB="2571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mn-lt"/>
                          <a:ea typeface="+mn-ea"/>
                          <a:cs typeface="+mn-cs"/>
                        </a:rPr>
                        <a:t>Southern Housing  </a:t>
                      </a:r>
                      <a:r>
                        <a:rPr lang="en-US" sz="700" b="1" baseline="0" dirty="0">
                          <a:solidFill>
                            <a:schemeClr val="tx1"/>
                          </a:solidFill>
                        </a:rPr>
                        <a:t>Region</a:t>
                      </a:r>
                      <a:endParaRPr lang="en-US" sz="700" b="1" dirty="0">
                        <a:solidFill>
                          <a:schemeClr val="tx1"/>
                        </a:solidFill>
                      </a:endParaRPr>
                    </a:p>
                  </a:txBody>
                  <a:tcPr marT="25718" marB="2571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08128">
                <a:tc>
                  <a:txBody>
                    <a:bodyPr/>
                    <a:lstStyle/>
                    <a:p>
                      <a:endParaRPr lang="en-US" sz="500" dirty="0">
                        <a:solidFill>
                          <a:srgbClr val="FF0000"/>
                        </a:solidFill>
                      </a:endParaRPr>
                    </a:p>
                  </a:txBody>
                  <a:tcPr marT="25718" marB="2571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0000"/>
                    </a:solidFill>
                  </a:tcPr>
                </a:tc>
                <a:tc>
                  <a:txBody>
                    <a:bodyPr/>
                    <a:lstStyle/>
                    <a:p>
                      <a:r>
                        <a:rPr lang="en-US" sz="700" b="1" dirty="0">
                          <a:solidFill>
                            <a:schemeClr val="tx1"/>
                          </a:solidFill>
                        </a:rPr>
                        <a:t>Entitlement</a:t>
                      </a:r>
                      <a:r>
                        <a:rPr lang="en-US" sz="700" b="1" baseline="0" dirty="0">
                          <a:solidFill>
                            <a:schemeClr val="tx1"/>
                          </a:solidFill>
                        </a:rPr>
                        <a:t> Counties</a:t>
                      </a:r>
                      <a:endParaRPr lang="en-US" sz="700" b="1" dirty="0">
                        <a:solidFill>
                          <a:schemeClr val="tx1"/>
                        </a:solidFill>
                      </a:endParaRPr>
                    </a:p>
                  </a:txBody>
                  <a:tcPr marT="25718" marB="2571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661640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Available Funding  CV1 and CV2 Only</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a:bodyPr>
          <a:lstStyle/>
          <a:p>
            <a:pPr marL="0" indent="0">
              <a:buNone/>
            </a:pPr>
            <a:endParaRPr lang="en-US" sz="2000" dirty="0"/>
          </a:p>
          <a:p>
            <a:pPr>
              <a:lnSpc>
                <a:spcPct val="110000"/>
              </a:lnSpc>
              <a:spcBef>
                <a:spcPts val="0"/>
              </a:spcBef>
            </a:pPr>
            <a:r>
              <a:rPr lang="en-US" sz="2800" dirty="0"/>
              <a:t>Northwest Region $1,077,501</a:t>
            </a:r>
          </a:p>
          <a:p>
            <a:pPr>
              <a:lnSpc>
                <a:spcPct val="110000"/>
              </a:lnSpc>
              <a:spcBef>
                <a:spcPts val="0"/>
              </a:spcBef>
            </a:pPr>
            <a:r>
              <a:rPr lang="en-US" sz="2800" dirty="0"/>
              <a:t>Northwoods Region $1,449,662</a:t>
            </a:r>
          </a:p>
          <a:p>
            <a:pPr>
              <a:lnSpc>
                <a:spcPct val="110000"/>
              </a:lnSpc>
              <a:spcBef>
                <a:spcPts val="0"/>
              </a:spcBef>
            </a:pPr>
            <a:r>
              <a:rPr lang="en-US" sz="2800" dirty="0"/>
              <a:t>West Central Region $2,923,723</a:t>
            </a:r>
          </a:p>
          <a:p>
            <a:pPr>
              <a:lnSpc>
                <a:spcPct val="110000"/>
              </a:lnSpc>
              <a:spcBef>
                <a:spcPts val="0"/>
              </a:spcBef>
            </a:pPr>
            <a:r>
              <a:rPr lang="en-US" sz="2800" dirty="0"/>
              <a:t>Central Region $2,819,671</a:t>
            </a:r>
          </a:p>
          <a:p>
            <a:pPr>
              <a:lnSpc>
                <a:spcPct val="110000"/>
              </a:lnSpc>
              <a:spcBef>
                <a:spcPts val="0"/>
              </a:spcBef>
            </a:pPr>
            <a:r>
              <a:rPr lang="en-US" sz="2800" dirty="0"/>
              <a:t>Northeast Region $4,866,697</a:t>
            </a:r>
          </a:p>
          <a:p>
            <a:pPr>
              <a:lnSpc>
                <a:spcPct val="110000"/>
              </a:lnSpc>
              <a:spcBef>
                <a:spcPts val="0"/>
              </a:spcBef>
            </a:pPr>
            <a:r>
              <a:rPr lang="en-US" sz="2800" dirty="0"/>
              <a:t>Southwest Region $2,512,108</a:t>
            </a:r>
          </a:p>
          <a:p>
            <a:pPr>
              <a:lnSpc>
                <a:spcPct val="110000"/>
              </a:lnSpc>
              <a:spcBef>
                <a:spcPts val="0"/>
              </a:spcBef>
            </a:pPr>
            <a:r>
              <a:rPr lang="en-US" sz="2800" dirty="0"/>
              <a:t>Southern Region $6,121,055 </a:t>
            </a:r>
          </a:p>
          <a:p>
            <a:pPr>
              <a:lnSpc>
                <a:spcPct val="110000"/>
              </a:lnSpc>
              <a:spcBef>
                <a:spcPts val="0"/>
              </a:spcBef>
            </a:pPr>
            <a:endParaRPr lang="en-US" sz="2800" dirty="0"/>
          </a:p>
          <a:p>
            <a:pPr>
              <a:lnSpc>
                <a:spcPct val="110000"/>
              </a:lnSpc>
              <a:spcBef>
                <a:spcPts val="0"/>
              </a:spcBef>
            </a:pPr>
            <a:endParaRPr lang="en-US" sz="2600" dirty="0"/>
          </a:p>
          <a:p>
            <a:pPr marL="0" indent="0">
              <a:lnSpc>
                <a:spcPct val="110000"/>
              </a:lnSpc>
              <a:spcBef>
                <a:spcPts val="0"/>
              </a:spcBef>
              <a:buNone/>
            </a:pPr>
            <a:endParaRPr lang="en-US" sz="2600" dirty="0"/>
          </a:p>
          <a:p>
            <a:pPr marL="0" indent="0">
              <a:lnSpc>
                <a:spcPct val="110000"/>
              </a:lnSpc>
              <a:spcBef>
                <a:spcPts val="0"/>
              </a:spcBef>
              <a:buNone/>
            </a:pPr>
            <a:endParaRPr lang="en-US" sz="2600" dirty="0"/>
          </a:p>
          <a:p>
            <a:pPr>
              <a:lnSpc>
                <a:spcPct val="110000"/>
              </a:lnSpc>
              <a:spcBef>
                <a:spcPts val="0"/>
              </a:spcBef>
            </a:pPr>
            <a:endParaRPr lang="en-US" sz="2600" dirty="0"/>
          </a:p>
          <a:p>
            <a:pPr>
              <a:lnSpc>
                <a:spcPct val="110000"/>
              </a:lnSpc>
              <a:spcBef>
                <a:spcPts val="0"/>
              </a:spcBef>
            </a:pPr>
            <a:endParaRPr lang="en-US" sz="2600" dirty="0"/>
          </a:p>
          <a:p>
            <a:pPr>
              <a:lnSpc>
                <a:spcPct val="110000"/>
              </a:lnSpc>
              <a:spcBef>
                <a:spcPts val="0"/>
              </a:spcBef>
            </a:pPr>
            <a:endParaRPr lang="en-US" sz="2600"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128113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How to Use CDBG-CV Funds  </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a:bodyPr>
          <a:lstStyle/>
          <a:p>
            <a:pPr marL="0" indent="0">
              <a:buNone/>
            </a:pPr>
            <a:endParaRPr lang="en-US" sz="2000" dirty="0"/>
          </a:p>
          <a:p>
            <a:pPr>
              <a:lnSpc>
                <a:spcPct val="110000"/>
              </a:lnSpc>
              <a:spcBef>
                <a:spcPts val="0"/>
              </a:spcBef>
            </a:pPr>
            <a:r>
              <a:rPr lang="en-US" sz="2800" dirty="0"/>
              <a:t>Any proposed use of CDBG CV funds must </a:t>
            </a:r>
            <a:r>
              <a:rPr lang="en-US" sz="2800" b="1" i="1" dirty="0"/>
              <a:t>prepare for, prevent, or respond to coronavirus. </a:t>
            </a:r>
            <a:r>
              <a:rPr lang="en-US" sz="2800" dirty="0"/>
              <a:t>All proposed programs and projects must directly prepare for, prevent, or respond to coronavirus. </a:t>
            </a:r>
          </a:p>
          <a:p>
            <a:pPr>
              <a:lnSpc>
                <a:spcPct val="110000"/>
              </a:lnSpc>
              <a:spcBef>
                <a:spcPts val="0"/>
              </a:spcBef>
            </a:pPr>
            <a:endParaRPr lang="en-US" sz="2800" dirty="0"/>
          </a:p>
          <a:p>
            <a:pPr>
              <a:lnSpc>
                <a:spcPct val="110000"/>
              </a:lnSpc>
              <a:spcBef>
                <a:spcPts val="0"/>
              </a:spcBef>
            </a:pPr>
            <a:r>
              <a:rPr lang="en-US" sz="2800" dirty="0"/>
              <a:t>All proposed programs and projects must meet a CDBG National Objective, being, Low to Moderate Income (LMI) Benefit or Urgent Local Need (ULN).</a:t>
            </a:r>
          </a:p>
          <a:p>
            <a:pPr marL="0" indent="0">
              <a:lnSpc>
                <a:spcPct val="110000"/>
              </a:lnSpc>
              <a:spcBef>
                <a:spcPts val="0"/>
              </a:spcBef>
              <a:buNone/>
            </a:pPr>
            <a:endParaRPr lang="en-US" sz="2600" dirty="0"/>
          </a:p>
          <a:p>
            <a:pPr>
              <a:lnSpc>
                <a:spcPct val="110000"/>
              </a:lnSpc>
              <a:spcBef>
                <a:spcPts val="0"/>
              </a:spcBef>
            </a:pPr>
            <a:endParaRPr lang="en-US" sz="2600" dirty="0"/>
          </a:p>
          <a:p>
            <a:pPr marL="0" indent="0">
              <a:lnSpc>
                <a:spcPct val="110000"/>
              </a:lnSpc>
              <a:spcBef>
                <a:spcPts val="0"/>
              </a:spcBef>
              <a:buNone/>
            </a:pPr>
            <a:endParaRPr lang="en-US" sz="2600" dirty="0"/>
          </a:p>
          <a:p>
            <a:pPr marL="0" indent="0">
              <a:lnSpc>
                <a:spcPct val="110000"/>
              </a:lnSpc>
              <a:spcBef>
                <a:spcPts val="0"/>
              </a:spcBef>
              <a:buNone/>
            </a:pPr>
            <a:endParaRPr lang="en-US" sz="2600" dirty="0"/>
          </a:p>
          <a:p>
            <a:pPr>
              <a:lnSpc>
                <a:spcPct val="110000"/>
              </a:lnSpc>
              <a:spcBef>
                <a:spcPts val="0"/>
              </a:spcBef>
            </a:pPr>
            <a:endParaRPr lang="en-US" sz="2600" dirty="0"/>
          </a:p>
          <a:p>
            <a:pPr>
              <a:lnSpc>
                <a:spcPct val="110000"/>
              </a:lnSpc>
              <a:spcBef>
                <a:spcPts val="0"/>
              </a:spcBef>
            </a:pPr>
            <a:endParaRPr lang="en-US" sz="2600" dirty="0"/>
          </a:p>
          <a:p>
            <a:pPr>
              <a:lnSpc>
                <a:spcPct val="110000"/>
              </a:lnSpc>
              <a:spcBef>
                <a:spcPts val="0"/>
              </a:spcBef>
            </a:pPr>
            <a:endParaRPr lang="en-US" sz="2600"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741981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9718-3FDA-4CA0-9642-DAE64A797F1C}"/>
              </a:ext>
            </a:extLst>
          </p:cNvPr>
          <p:cNvSpPr>
            <a:spLocks noGrp="1"/>
          </p:cNvSpPr>
          <p:nvPr>
            <p:ph type="title"/>
          </p:nvPr>
        </p:nvSpPr>
        <p:spPr>
          <a:xfrm>
            <a:off x="0" y="25400"/>
            <a:ext cx="9144000" cy="1143000"/>
          </a:xfrm>
          <a:solidFill>
            <a:schemeClr val="tx1"/>
          </a:solidFill>
          <a:effectLst>
            <a:glow rad="101600">
              <a:schemeClr val="accent6">
                <a:satMod val="175000"/>
                <a:alpha val="40000"/>
              </a:schemeClr>
            </a:glow>
            <a:innerShdw blurRad="114300">
              <a:prstClr val="black"/>
            </a:innerShdw>
          </a:effectLst>
        </p:spPr>
        <p:txBody>
          <a:bodyPr>
            <a:normAutofit/>
          </a:bodyPr>
          <a:lstStyle/>
          <a:p>
            <a:pPr algn="l"/>
            <a:r>
              <a:rPr lang="en-US" sz="3200" b="1" dirty="0">
                <a:solidFill>
                  <a:schemeClr val="bg2"/>
                </a:solidFill>
                <a:uFill>
                  <a:solidFill>
                    <a:schemeClr val="bg2"/>
                  </a:solidFill>
                </a:uFill>
              </a:rPr>
              <a:t>Example Projects/Programs</a:t>
            </a:r>
          </a:p>
        </p:txBody>
      </p:sp>
      <p:sp>
        <p:nvSpPr>
          <p:cNvPr id="3" name="Content Placeholder 2">
            <a:extLst>
              <a:ext uri="{FF2B5EF4-FFF2-40B4-BE49-F238E27FC236}">
                <a16:creationId xmlns:a16="http://schemas.microsoft.com/office/drawing/2014/main" id="{E5AAF62E-E803-4E80-B82A-AE7EB1DC692E}"/>
              </a:ext>
            </a:extLst>
          </p:cNvPr>
          <p:cNvSpPr>
            <a:spLocks noGrp="1"/>
          </p:cNvSpPr>
          <p:nvPr>
            <p:ph idx="1"/>
          </p:nvPr>
        </p:nvSpPr>
        <p:spPr>
          <a:xfrm>
            <a:off x="185596" y="1151048"/>
            <a:ext cx="8839200" cy="5562600"/>
          </a:xfrm>
        </p:spPr>
        <p:txBody>
          <a:bodyPr>
            <a:normAutofit fontScale="92500" lnSpcReduction="20000"/>
          </a:bodyPr>
          <a:lstStyle/>
          <a:p>
            <a:pPr marL="0" indent="0">
              <a:buNone/>
            </a:pPr>
            <a:endParaRPr lang="en-US" sz="2000" dirty="0"/>
          </a:p>
          <a:p>
            <a:pPr>
              <a:lnSpc>
                <a:spcPct val="110000"/>
              </a:lnSpc>
              <a:spcBef>
                <a:spcPts val="0"/>
              </a:spcBef>
            </a:pPr>
            <a:r>
              <a:rPr lang="en-US" sz="2800" dirty="0"/>
              <a:t>Example Project/Program Types:</a:t>
            </a:r>
          </a:p>
          <a:p>
            <a:pPr lvl="1">
              <a:lnSpc>
                <a:spcPct val="110000"/>
              </a:lnSpc>
              <a:spcBef>
                <a:spcPts val="0"/>
              </a:spcBef>
            </a:pPr>
            <a:r>
              <a:rPr lang="en-US" sz="2400" dirty="0"/>
              <a:t>Renter Assistance/Emergency Payments for up to six months.</a:t>
            </a:r>
          </a:p>
          <a:p>
            <a:pPr lvl="1">
              <a:lnSpc>
                <a:spcPct val="110000"/>
              </a:lnSpc>
              <a:spcBef>
                <a:spcPts val="0"/>
              </a:spcBef>
            </a:pPr>
            <a:r>
              <a:rPr lang="en-US" sz="2400" dirty="0"/>
              <a:t>Business Assistance Grants</a:t>
            </a:r>
          </a:p>
          <a:p>
            <a:pPr lvl="1">
              <a:lnSpc>
                <a:spcPct val="110000"/>
              </a:lnSpc>
              <a:spcBef>
                <a:spcPts val="0"/>
              </a:spcBef>
            </a:pPr>
            <a:r>
              <a:rPr lang="en-US" sz="2400" dirty="0"/>
              <a:t>Micro-Enterprise Business Assistance Grants</a:t>
            </a:r>
          </a:p>
          <a:p>
            <a:pPr lvl="1">
              <a:lnSpc>
                <a:spcPct val="110000"/>
              </a:lnSpc>
              <a:spcBef>
                <a:spcPts val="0"/>
              </a:spcBef>
            </a:pPr>
            <a:r>
              <a:rPr lang="en-US" sz="2400" dirty="0"/>
              <a:t> Food Bank/Pantry, expansion, restocking, establishment</a:t>
            </a:r>
          </a:p>
          <a:p>
            <a:pPr lvl="1">
              <a:lnSpc>
                <a:spcPct val="110000"/>
              </a:lnSpc>
              <a:spcBef>
                <a:spcPts val="0"/>
              </a:spcBef>
            </a:pPr>
            <a:r>
              <a:rPr lang="en-US" sz="2400" dirty="0"/>
              <a:t>PPE Purchases</a:t>
            </a:r>
          </a:p>
          <a:p>
            <a:pPr lvl="1">
              <a:lnSpc>
                <a:spcPct val="110000"/>
              </a:lnSpc>
              <a:spcBef>
                <a:spcPts val="0"/>
              </a:spcBef>
            </a:pPr>
            <a:r>
              <a:rPr lang="en-US" sz="2400" dirty="0"/>
              <a:t>Transitional Housing</a:t>
            </a:r>
          </a:p>
          <a:p>
            <a:pPr lvl="1">
              <a:lnSpc>
                <a:spcPct val="110000"/>
              </a:lnSpc>
              <a:spcBef>
                <a:spcPts val="0"/>
              </a:spcBef>
            </a:pPr>
            <a:r>
              <a:rPr lang="en-US" sz="2400" dirty="0"/>
              <a:t>Childcare/Daycare Centers</a:t>
            </a:r>
          </a:p>
          <a:p>
            <a:pPr lvl="1">
              <a:lnSpc>
                <a:spcPct val="110000"/>
              </a:lnSpc>
              <a:spcBef>
                <a:spcPts val="0"/>
              </a:spcBef>
            </a:pPr>
            <a:r>
              <a:rPr lang="en-US" sz="2400" dirty="0"/>
              <a:t>Homeless Shelters</a:t>
            </a:r>
          </a:p>
          <a:p>
            <a:pPr lvl="1">
              <a:lnSpc>
                <a:spcPct val="110000"/>
              </a:lnSpc>
              <a:spcBef>
                <a:spcPts val="0"/>
              </a:spcBef>
            </a:pPr>
            <a:r>
              <a:rPr lang="en-US" sz="2400" dirty="0"/>
              <a:t>Senior Centers</a:t>
            </a:r>
          </a:p>
          <a:p>
            <a:pPr lvl="1">
              <a:lnSpc>
                <a:spcPct val="110000"/>
              </a:lnSpc>
              <a:spcBef>
                <a:spcPts val="0"/>
              </a:spcBef>
            </a:pPr>
            <a:r>
              <a:rPr lang="en-US" sz="2400" dirty="0"/>
              <a:t>Drug Abuse Programs</a:t>
            </a:r>
          </a:p>
          <a:p>
            <a:pPr lvl="1">
              <a:lnSpc>
                <a:spcPct val="110000"/>
              </a:lnSpc>
              <a:spcBef>
                <a:spcPts val="0"/>
              </a:spcBef>
            </a:pPr>
            <a:r>
              <a:rPr lang="en-US" sz="2400" dirty="0"/>
              <a:t>Isolation Centers</a:t>
            </a:r>
          </a:p>
          <a:p>
            <a:pPr lvl="1">
              <a:lnSpc>
                <a:spcPct val="110000"/>
              </a:lnSpc>
              <a:spcBef>
                <a:spcPts val="0"/>
              </a:spcBef>
            </a:pPr>
            <a:r>
              <a:rPr lang="en-US" sz="2400" dirty="0"/>
              <a:t>Temporary Housing</a:t>
            </a:r>
          </a:p>
          <a:p>
            <a:pPr lvl="1">
              <a:lnSpc>
                <a:spcPct val="110000"/>
              </a:lnSpc>
              <a:spcBef>
                <a:spcPts val="0"/>
              </a:spcBef>
            </a:pPr>
            <a:r>
              <a:rPr lang="en-US" sz="2400" dirty="0"/>
              <a:t>Provide in-home services such as meal/grocery delivery, medicine, to quarantined individuals</a:t>
            </a:r>
          </a:p>
          <a:p>
            <a:pPr lvl="1">
              <a:lnSpc>
                <a:spcPct val="110000"/>
              </a:lnSpc>
              <a:spcBef>
                <a:spcPts val="0"/>
              </a:spcBef>
            </a:pPr>
            <a:r>
              <a:rPr lang="en-US" sz="2400" dirty="0"/>
              <a:t>Assistance to communities to address LMI student needs to access online classes</a:t>
            </a:r>
          </a:p>
          <a:p>
            <a:pPr>
              <a:lnSpc>
                <a:spcPct val="110000"/>
              </a:lnSpc>
              <a:spcBef>
                <a:spcPts val="0"/>
              </a:spcBef>
            </a:pPr>
            <a:endParaRPr lang="en-US" sz="2800" dirty="0"/>
          </a:p>
          <a:p>
            <a:pPr marL="0" indent="0">
              <a:lnSpc>
                <a:spcPct val="110000"/>
              </a:lnSpc>
              <a:spcBef>
                <a:spcPts val="0"/>
              </a:spcBef>
              <a:buNone/>
            </a:pPr>
            <a:endParaRPr lang="en-US" sz="2600" dirty="0"/>
          </a:p>
          <a:p>
            <a:pPr marL="0" indent="0">
              <a:lnSpc>
                <a:spcPct val="110000"/>
              </a:lnSpc>
              <a:spcBef>
                <a:spcPts val="0"/>
              </a:spcBef>
              <a:buNone/>
            </a:pPr>
            <a:endParaRPr lang="en-US" sz="2600" dirty="0"/>
          </a:p>
          <a:p>
            <a:pPr>
              <a:lnSpc>
                <a:spcPct val="110000"/>
              </a:lnSpc>
              <a:spcBef>
                <a:spcPts val="0"/>
              </a:spcBef>
            </a:pPr>
            <a:endParaRPr lang="en-US" sz="2600" dirty="0"/>
          </a:p>
          <a:p>
            <a:pPr>
              <a:lnSpc>
                <a:spcPct val="110000"/>
              </a:lnSpc>
              <a:spcBef>
                <a:spcPts val="0"/>
              </a:spcBef>
            </a:pPr>
            <a:endParaRPr lang="en-US" sz="2600" dirty="0"/>
          </a:p>
          <a:p>
            <a:pPr>
              <a:lnSpc>
                <a:spcPct val="110000"/>
              </a:lnSpc>
              <a:spcBef>
                <a:spcPts val="0"/>
              </a:spcBef>
            </a:pPr>
            <a:endParaRPr lang="en-US" sz="2600" dirty="0"/>
          </a:p>
        </p:txBody>
      </p:sp>
      <p:pic>
        <p:nvPicPr>
          <p:cNvPr id="5" name="Picture 4">
            <a:extLst>
              <a:ext uri="{FF2B5EF4-FFF2-40B4-BE49-F238E27FC236}">
                <a16:creationId xmlns:a16="http://schemas.microsoft.com/office/drawing/2014/main" id="{1AF36D90-A185-4ECF-A393-0FAE4B5E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180694"/>
            <a:ext cx="1066800" cy="682377"/>
          </a:xfrm>
          <a:prstGeom prst="rect">
            <a:avLst/>
          </a:prstGeom>
        </p:spPr>
      </p:pic>
    </p:spTree>
    <p:extLst>
      <p:ext uri="{BB962C8B-B14F-4D97-AF65-F5344CB8AC3E}">
        <p14:creationId xmlns:p14="http://schemas.microsoft.com/office/powerpoint/2010/main" val="353715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B479DE97358D43AEB72738EE1F2D08" ma:contentTypeVersion="3" ma:contentTypeDescription="Create a new document." ma:contentTypeScope="" ma:versionID="4f06f7cca88cd036e2b557d1d5691baa">
  <xsd:schema xmlns:xsd="http://www.w3.org/2001/XMLSchema" xmlns:xs="http://www.w3.org/2001/XMLSchema" xmlns:p="http://schemas.microsoft.com/office/2006/metadata/properties" xmlns:ns1="http://schemas.microsoft.com/sharepoint/v3" xmlns:ns2="10f2cb44-b37d-4693-a5c3-140ab663d372" xmlns:ns3="fb82bcdf-ea63-4554-99e3-e15ccd87b479" targetNamespace="http://schemas.microsoft.com/office/2006/metadata/properties" ma:root="true" ma:fieldsID="0e15a55f965ccf61bcffbaf2838448d8" ns1:_="" ns2:_="" ns3:_="">
    <xsd:import namespace="http://schemas.microsoft.com/sharepoint/v3"/>
    <xsd:import namespace="10f2cb44-b37d-4693-a5c3-140ab663d372"/>
    <xsd:import namespace="fb82bcdf-ea63-4554-99e3-e15ccd87b479"/>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f2cb44-b37d-4693-a5c3-140ab663d37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b82bcdf-ea63-4554-99e3-e15ccd87b47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10f2cb44-b37d-4693-a5c3-140ab663d372">33E6D4FPPFNA-223884491-2686</_dlc_DocId>
    <_dlc_DocIdUrl xmlns="10f2cb44-b37d-4693-a5c3-140ab663d372">
      <Url>https://doa.wi.gov/_layouts/15/DocIdRedir.aspx?ID=33E6D4FPPFNA-223884491-2686</Url>
      <Description>33E6D4FPPFNA-223884491-2686</Description>
    </_dlc_DocIdUrl>
  </documentManagement>
</p:properties>
</file>

<file path=customXml/itemProps1.xml><?xml version="1.0" encoding="utf-8"?>
<ds:datastoreItem xmlns:ds="http://schemas.openxmlformats.org/officeDocument/2006/customXml" ds:itemID="{0C55C847-ACF6-4A3D-BB25-105649507E0E}"/>
</file>

<file path=customXml/itemProps2.xml><?xml version="1.0" encoding="utf-8"?>
<ds:datastoreItem xmlns:ds="http://schemas.openxmlformats.org/officeDocument/2006/customXml" ds:itemID="{C84AF9E9-45A5-48E8-9496-D0A25D07F5D3}"/>
</file>

<file path=customXml/itemProps3.xml><?xml version="1.0" encoding="utf-8"?>
<ds:datastoreItem xmlns:ds="http://schemas.openxmlformats.org/officeDocument/2006/customXml" ds:itemID="{838CDD08-02D4-4EC4-9916-3EE7B06E45A4}"/>
</file>

<file path=customXml/itemProps4.xml><?xml version="1.0" encoding="utf-8"?>
<ds:datastoreItem xmlns:ds="http://schemas.openxmlformats.org/officeDocument/2006/customXml" ds:itemID="{8FB92822-FFE0-4E85-B704-F9FC4BC58CB3}"/>
</file>

<file path=docProps/app.xml><?xml version="1.0" encoding="utf-8"?>
<Properties xmlns="http://schemas.openxmlformats.org/officeDocument/2006/extended-properties" xmlns:vt="http://schemas.openxmlformats.org/officeDocument/2006/docPropsVTypes">
  <TotalTime>20573</TotalTime>
  <Words>1338</Words>
  <Application>Microsoft Office PowerPoint</Application>
  <PresentationFormat>On-screen Show (4:3)</PresentationFormat>
  <Paragraphs>253</Paragraphs>
  <Slides>18</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Narrow</vt:lpstr>
      <vt:lpstr>Calibri</vt:lpstr>
      <vt:lpstr>Office Theme</vt:lpstr>
      <vt:lpstr>  Wisconsin Department of Administration </vt:lpstr>
      <vt:lpstr>Division Mission</vt:lpstr>
      <vt:lpstr>CDBG-CV Program  </vt:lpstr>
      <vt:lpstr>Available Funding  </vt:lpstr>
      <vt:lpstr>Available Funding  </vt:lpstr>
      <vt:lpstr>PowerPoint Presentation</vt:lpstr>
      <vt:lpstr>Available Funding  CV1 and CV2 Only</vt:lpstr>
      <vt:lpstr>How to Use CDBG-CV Funds  </vt:lpstr>
      <vt:lpstr>Example Projects/Programs</vt:lpstr>
      <vt:lpstr>CDBG CV Intent to Apply (ITA)</vt:lpstr>
      <vt:lpstr>CDBG CV Intent to Apply (ITA) con’t.</vt:lpstr>
      <vt:lpstr>Application Process  </vt:lpstr>
      <vt:lpstr>CDBG-CV Program   </vt:lpstr>
      <vt:lpstr>CDBG-CV Program Application Timeline</vt:lpstr>
      <vt:lpstr>CDBG-CV Details</vt:lpstr>
      <vt:lpstr>CDBG-CV Details</vt:lpstr>
      <vt:lpstr>Contacts</vt:lpstr>
      <vt:lpstr>PowerPoint Presentation</vt:lpstr>
    </vt:vector>
  </TitlesOfParts>
  <Company>State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Madsen, Eric</dc:creator>
  <cp:lastModifiedBy>Pawlisch, David J - DOA</cp:lastModifiedBy>
  <cp:revision>179</cp:revision>
  <cp:lastPrinted>2018-05-31T21:06:00Z</cp:lastPrinted>
  <dcterms:created xsi:type="dcterms:W3CDTF">2013-09-13T19:03:02Z</dcterms:created>
  <dcterms:modified xsi:type="dcterms:W3CDTF">2020-10-05T17:24:19Z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0x010100E9B479DE97358D43AEB72738EE1F2D08</vt:lpwstr>
  </property>
  <property fmtid="{D5CDD505-2E9C-101B-9397-08002B2CF9AE}" pid="3" name="_dlc_DocIdItemGuid">
    <vt:lpwstr>22740e87-8706-4cd0-8246-28048e0aa8a1</vt:lpwstr>
  </property>
</Properties>
</file>